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Lst>
  <p:sldSz cx="12192000" cy="6858000"/>
  <p:notesSz cx="7559675" cy="10691813"/>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08" d="100"/>
          <a:sy n="108" d="100"/>
        </p:scale>
        <p:origin x="678" y="102"/>
      </p:cViewPr>
      <p:guideLst>
        <p:guide orient="horz" pos="2160"/>
        <p:guide pos="384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
        <p:nvSpPr>
          <p:cNvPr id="2" name="PlaceHolder 1"/>
          <p:cNvSpPr>
            <a:spLocks noGrp="1"/>
          </p:cNvSpPr>
          <p:nvPr>
            <p:ph type="ftr" idx="1"/>
          </p:nvPr>
        </p:nvSpPr>
        <p:spPr/>
        <p:txBody>
          <a:bodyPr/>
          <a:lstStyle/>
          <a:p>
            <a:r>
              <a:t>Footer</a:t>
            </a:r>
          </a:p>
        </p:txBody>
      </p:sp>
      <p:sp>
        <p:nvSpPr>
          <p:cNvPr id="3" name="PlaceHolder 2"/>
          <p:cNvSpPr>
            <a:spLocks noGrp="1"/>
          </p:cNvSpPr>
          <p:nvPr>
            <p:ph type="sldNum" idx="2"/>
          </p:nvPr>
        </p:nvSpPr>
        <p:spPr/>
        <p:txBody>
          <a:bodyPr/>
          <a:lstStyle/>
          <a:p>
            <a:fld id="{94649399-75A9-4927-B8FA-B8FDEBC65D0A}" type="slidenum">
              <a:rPr/>
              <a:pPr/>
              <a:t>‹#›</a:t>
            </a:fld>
            <a:endParaRPr/>
          </a:p>
        </p:txBody>
      </p:sp>
      <p:sp>
        <p:nvSpPr>
          <p:cNvPr id="4" name="PlaceHolder 3"/>
          <p:cNvSpPr>
            <a:spLocks noGrp="1"/>
          </p:cNvSpPr>
          <p:nvPr>
            <p:ph type="dt" idx="3"/>
          </p:nvPr>
        </p:nvSpPr>
        <p:spPr/>
        <p:txBody>
          <a:body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buNone/>
            </a:pPr>
            <a:endParaRPr lang="ru-RU" sz="1800" b="0" strike="noStrike" spc="-1">
              <a:solidFill>
                <a:srgbClr val="000000"/>
              </a:solidFill>
              <a:latin typeface="Arial"/>
            </a:endParaRPr>
          </a:p>
        </p:txBody>
      </p:sp>
      <p:sp>
        <p:nvSpPr>
          <p:cNvPr id="27" name="PlaceHolder 2"/>
          <p:cNvSpPr>
            <a:spLocks noGrp="1"/>
          </p:cNvSpPr>
          <p:nvPr>
            <p:ph/>
          </p:nvPr>
        </p:nvSpPr>
        <p:spPr>
          <a:xfrm>
            <a:off x="609480" y="1604520"/>
            <a:ext cx="10972440" cy="1896840"/>
          </a:xfrm>
          <a:prstGeom prst="rect">
            <a:avLst/>
          </a:prstGeom>
          <a:noFill/>
          <a:ln w="0">
            <a:noFill/>
          </a:ln>
        </p:spPr>
        <p:txBody>
          <a:bodyPr lIns="0" tIns="0" rIns="0" bIns="0" anchor="t">
            <a:normAutofit/>
          </a:bodyPr>
          <a:lstStyle/>
          <a:p>
            <a:pPr indent="0">
              <a:spcBef>
                <a:spcPts val="1417"/>
              </a:spcBef>
              <a:buNone/>
            </a:pPr>
            <a:endParaRPr lang="ru-RU" sz="1800" b="0" strike="noStrike" spc="-1">
              <a:solidFill>
                <a:srgbClr val="000000"/>
              </a:solidFill>
              <a:latin typeface="Arial"/>
            </a:endParaRPr>
          </a:p>
        </p:txBody>
      </p:sp>
      <p:sp>
        <p:nvSpPr>
          <p:cNvPr id="28" name="PlaceHolder 3"/>
          <p:cNvSpPr>
            <a:spLocks noGrp="1"/>
          </p:cNvSpPr>
          <p:nvPr>
            <p:ph/>
          </p:nvPr>
        </p:nvSpPr>
        <p:spPr>
          <a:xfrm>
            <a:off x="609480" y="3682080"/>
            <a:ext cx="10972440" cy="1896840"/>
          </a:xfrm>
          <a:prstGeom prst="rect">
            <a:avLst/>
          </a:prstGeom>
          <a:noFill/>
          <a:ln w="0">
            <a:noFill/>
          </a:ln>
        </p:spPr>
        <p:txBody>
          <a:bodyPr lIns="0" tIns="0" rIns="0" bIns="0" anchor="t">
            <a:normAutofit/>
          </a:bodyPr>
          <a:lstStyle/>
          <a:p>
            <a:pPr indent="0">
              <a:spcBef>
                <a:spcPts val="1417"/>
              </a:spcBef>
              <a:buNone/>
            </a:pPr>
            <a:endParaRPr lang="ru-RU" sz="1800" b="0" strike="noStrike" spc="-1">
              <a:solidFill>
                <a:srgbClr val="000000"/>
              </a:solidFill>
              <a:latin typeface="Arial"/>
            </a:endParaRPr>
          </a:p>
        </p:txBody>
      </p:sp>
      <p:sp>
        <p:nvSpPr>
          <p:cNvPr id="5" name="PlaceHolder 4"/>
          <p:cNvSpPr>
            <a:spLocks noGrp="1"/>
          </p:cNvSpPr>
          <p:nvPr>
            <p:ph type="ftr" idx="1"/>
          </p:nvPr>
        </p:nvSpPr>
        <p:spPr/>
        <p:txBody>
          <a:bodyPr/>
          <a:lstStyle/>
          <a:p>
            <a:r>
              <a:t>Footer</a:t>
            </a:r>
          </a:p>
        </p:txBody>
      </p:sp>
      <p:sp>
        <p:nvSpPr>
          <p:cNvPr id="6" name="PlaceHolder 5"/>
          <p:cNvSpPr>
            <a:spLocks noGrp="1"/>
          </p:cNvSpPr>
          <p:nvPr>
            <p:ph type="sldNum" idx="2"/>
          </p:nvPr>
        </p:nvSpPr>
        <p:spPr/>
        <p:txBody>
          <a:bodyPr/>
          <a:lstStyle/>
          <a:p>
            <a:fld id="{A147210C-A5CD-4C98-9E4C-7D4FE32A66AA}" type="slidenum">
              <a:rPr/>
              <a:pPr/>
              <a:t>‹#›</a:t>
            </a:fld>
            <a:endParaRPr/>
          </a:p>
        </p:txBody>
      </p:sp>
      <p:sp>
        <p:nvSpPr>
          <p:cNvPr id="7" name="PlaceHolder 6"/>
          <p:cNvSpPr>
            <a:spLocks noGrp="1"/>
          </p:cNvSpPr>
          <p:nvPr>
            <p:ph type="dt" idx="3"/>
          </p:nvPr>
        </p:nvSpPr>
        <p:spPr/>
        <p:txBody>
          <a:body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9"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buNone/>
            </a:pPr>
            <a:endParaRPr lang="ru-RU" sz="1800" b="0" strike="noStrike" spc="-1">
              <a:solidFill>
                <a:srgbClr val="000000"/>
              </a:solidFill>
              <a:latin typeface="Arial"/>
            </a:endParaRPr>
          </a:p>
        </p:txBody>
      </p:sp>
      <p:sp>
        <p:nvSpPr>
          <p:cNvPr id="30" name="PlaceHolder 2"/>
          <p:cNvSpPr>
            <a:spLocks noGrp="1"/>
          </p:cNvSpPr>
          <p:nvPr>
            <p:ph/>
          </p:nvPr>
        </p:nvSpPr>
        <p:spPr>
          <a:xfrm>
            <a:off x="609480" y="1604520"/>
            <a:ext cx="5354280" cy="1896840"/>
          </a:xfrm>
          <a:prstGeom prst="rect">
            <a:avLst/>
          </a:prstGeom>
          <a:noFill/>
          <a:ln w="0">
            <a:noFill/>
          </a:ln>
        </p:spPr>
        <p:txBody>
          <a:bodyPr lIns="0" tIns="0" rIns="0" bIns="0" anchor="t">
            <a:normAutofit/>
          </a:bodyPr>
          <a:lstStyle/>
          <a:p>
            <a:pPr indent="0">
              <a:spcBef>
                <a:spcPts val="1417"/>
              </a:spcBef>
              <a:buNone/>
            </a:pPr>
            <a:endParaRPr lang="ru-RU" sz="1800" b="0" strike="noStrike" spc="-1">
              <a:solidFill>
                <a:srgbClr val="000000"/>
              </a:solidFill>
              <a:latin typeface="Arial"/>
            </a:endParaRPr>
          </a:p>
        </p:txBody>
      </p:sp>
      <p:sp>
        <p:nvSpPr>
          <p:cNvPr id="31" name="PlaceHolder 3"/>
          <p:cNvSpPr>
            <a:spLocks noGrp="1"/>
          </p:cNvSpPr>
          <p:nvPr>
            <p:ph/>
          </p:nvPr>
        </p:nvSpPr>
        <p:spPr>
          <a:xfrm>
            <a:off x="6231960" y="1604520"/>
            <a:ext cx="5354280" cy="1896840"/>
          </a:xfrm>
          <a:prstGeom prst="rect">
            <a:avLst/>
          </a:prstGeom>
          <a:noFill/>
          <a:ln w="0">
            <a:noFill/>
          </a:ln>
        </p:spPr>
        <p:txBody>
          <a:bodyPr lIns="0" tIns="0" rIns="0" bIns="0" anchor="t">
            <a:normAutofit/>
          </a:bodyPr>
          <a:lstStyle/>
          <a:p>
            <a:pPr indent="0">
              <a:spcBef>
                <a:spcPts val="1417"/>
              </a:spcBef>
              <a:buNone/>
            </a:pPr>
            <a:endParaRPr lang="ru-RU" sz="1800" b="0" strike="noStrike" spc="-1">
              <a:solidFill>
                <a:srgbClr val="000000"/>
              </a:solidFill>
              <a:latin typeface="Arial"/>
            </a:endParaRPr>
          </a:p>
        </p:txBody>
      </p:sp>
      <p:sp>
        <p:nvSpPr>
          <p:cNvPr id="32" name="PlaceHolder 4"/>
          <p:cNvSpPr>
            <a:spLocks noGrp="1"/>
          </p:cNvSpPr>
          <p:nvPr>
            <p:ph/>
          </p:nvPr>
        </p:nvSpPr>
        <p:spPr>
          <a:xfrm>
            <a:off x="609480" y="3682080"/>
            <a:ext cx="5354280" cy="1896840"/>
          </a:xfrm>
          <a:prstGeom prst="rect">
            <a:avLst/>
          </a:prstGeom>
          <a:noFill/>
          <a:ln w="0">
            <a:noFill/>
          </a:ln>
        </p:spPr>
        <p:txBody>
          <a:bodyPr lIns="0" tIns="0" rIns="0" bIns="0" anchor="t">
            <a:normAutofit/>
          </a:bodyPr>
          <a:lstStyle/>
          <a:p>
            <a:pPr indent="0">
              <a:spcBef>
                <a:spcPts val="1417"/>
              </a:spcBef>
              <a:buNone/>
            </a:pPr>
            <a:endParaRPr lang="ru-RU" sz="1800" b="0" strike="noStrike" spc="-1">
              <a:solidFill>
                <a:srgbClr val="000000"/>
              </a:solidFill>
              <a:latin typeface="Arial"/>
            </a:endParaRPr>
          </a:p>
        </p:txBody>
      </p:sp>
      <p:sp>
        <p:nvSpPr>
          <p:cNvPr id="33" name="PlaceHolder 5"/>
          <p:cNvSpPr>
            <a:spLocks noGrp="1"/>
          </p:cNvSpPr>
          <p:nvPr>
            <p:ph/>
          </p:nvPr>
        </p:nvSpPr>
        <p:spPr>
          <a:xfrm>
            <a:off x="6231960" y="3682080"/>
            <a:ext cx="5354280" cy="1896840"/>
          </a:xfrm>
          <a:prstGeom prst="rect">
            <a:avLst/>
          </a:prstGeom>
          <a:noFill/>
          <a:ln w="0">
            <a:noFill/>
          </a:ln>
        </p:spPr>
        <p:txBody>
          <a:bodyPr lIns="0" tIns="0" rIns="0" bIns="0" anchor="t">
            <a:normAutofit/>
          </a:bodyPr>
          <a:lstStyle/>
          <a:p>
            <a:pPr indent="0">
              <a:spcBef>
                <a:spcPts val="1417"/>
              </a:spcBef>
              <a:buNone/>
            </a:pPr>
            <a:endParaRPr lang="ru-RU" sz="1800" b="0" strike="noStrike" spc="-1">
              <a:solidFill>
                <a:srgbClr val="000000"/>
              </a:solidFill>
              <a:latin typeface="Arial"/>
            </a:endParaRPr>
          </a:p>
        </p:txBody>
      </p:sp>
      <p:sp>
        <p:nvSpPr>
          <p:cNvPr id="7" name="PlaceHolder 6"/>
          <p:cNvSpPr>
            <a:spLocks noGrp="1"/>
          </p:cNvSpPr>
          <p:nvPr>
            <p:ph type="ftr" idx="1"/>
          </p:nvPr>
        </p:nvSpPr>
        <p:spPr/>
        <p:txBody>
          <a:bodyPr/>
          <a:lstStyle/>
          <a:p>
            <a:r>
              <a:t>Footer</a:t>
            </a:r>
          </a:p>
        </p:txBody>
      </p:sp>
      <p:sp>
        <p:nvSpPr>
          <p:cNvPr id="8" name="PlaceHolder 7"/>
          <p:cNvSpPr>
            <a:spLocks noGrp="1"/>
          </p:cNvSpPr>
          <p:nvPr>
            <p:ph type="sldNum" idx="2"/>
          </p:nvPr>
        </p:nvSpPr>
        <p:spPr/>
        <p:txBody>
          <a:bodyPr/>
          <a:lstStyle/>
          <a:p>
            <a:fld id="{291A5A4B-7C6B-4C3A-98B0-7ADE98483080}" type="slidenum">
              <a:rPr/>
              <a:pPr/>
              <a:t>‹#›</a:t>
            </a:fld>
            <a:endParaRPr/>
          </a:p>
        </p:txBody>
      </p:sp>
      <p:sp>
        <p:nvSpPr>
          <p:cNvPr id="9" name="PlaceHolder 8"/>
          <p:cNvSpPr>
            <a:spLocks noGrp="1"/>
          </p:cNvSpPr>
          <p:nvPr>
            <p:ph type="dt" idx="3"/>
          </p:nvPr>
        </p:nvSpPr>
        <p:spPr/>
        <p:txBody>
          <a:body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4"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buNone/>
            </a:pPr>
            <a:endParaRPr lang="ru-RU" sz="1800" b="0" strike="noStrike" spc="-1">
              <a:solidFill>
                <a:srgbClr val="000000"/>
              </a:solidFill>
              <a:latin typeface="Arial"/>
            </a:endParaRPr>
          </a:p>
        </p:txBody>
      </p:sp>
      <p:sp>
        <p:nvSpPr>
          <p:cNvPr id="35" name="PlaceHolder 2"/>
          <p:cNvSpPr>
            <a:spLocks noGrp="1"/>
          </p:cNvSpPr>
          <p:nvPr>
            <p:ph/>
          </p:nvPr>
        </p:nvSpPr>
        <p:spPr>
          <a:xfrm>
            <a:off x="609480" y="1604520"/>
            <a:ext cx="3533040" cy="1896840"/>
          </a:xfrm>
          <a:prstGeom prst="rect">
            <a:avLst/>
          </a:prstGeom>
          <a:noFill/>
          <a:ln w="0">
            <a:noFill/>
          </a:ln>
        </p:spPr>
        <p:txBody>
          <a:bodyPr lIns="0" tIns="0" rIns="0" bIns="0" anchor="t">
            <a:normAutofit/>
          </a:bodyPr>
          <a:lstStyle/>
          <a:p>
            <a:pPr indent="0">
              <a:spcBef>
                <a:spcPts val="1417"/>
              </a:spcBef>
              <a:buNone/>
            </a:pPr>
            <a:endParaRPr lang="ru-RU" sz="1800" b="0" strike="noStrike" spc="-1">
              <a:solidFill>
                <a:srgbClr val="000000"/>
              </a:solidFill>
              <a:latin typeface="Arial"/>
            </a:endParaRPr>
          </a:p>
        </p:txBody>
      </p:sp>
      <p:sp>
        <p:nvSpPr>
          <p:cNvPr id="36" name="PlaceHolder 3"/>
          <p:cNvSpPr>
            <a:spLocks noGrp="1"/>
          </p:cNvSpPr>
          <p:nvPr>
            <p:ph/>
          </p:nvPr>
        </p:nvSpPr>
        <p:spPr>
          <a:xfrm>
            <a:off x="4319640" y="1604520"/>
            <a:ext cx="3533040" cy="1896840"/>
          </a:xfrm>
          <a:prstGeom prst="rect">
            <a:avLst/>
          </a:prstGeom>
          <a:noFill/>
          <a:ln w="0">
            <a:noFill/>
          </a:ln>
        </p:spPr>
        <p:txBody>
          <a:bodyPr lIns="0" tIns="0" rIns="0" bIns="0" anchor="t">
            <a:normAutofit/>
          </a:bodyPr>
          <a:lstStyle/>
          <a:p>
            <a:pPr indent="0">
              <a:spcBef>
                <a:spcPts val="1417"/>
              </a:spcBef>
              <a:buNone/>
            </a:pPr>
            <a:endParaRPr lang="ru-RU" sz="1800" b="0" strike="noStrike" spc="-1">
              <a:solidFill>
                <a:srgbClr val="000000"/>
              </a:solidFill>
              <a:latin typeface="Arial"/>
            </a:endParaRPr>
          </a:p>
        </p:txBody>
      </p:sp>
      <p:sp>
        <p:nvSpPr>
          <p:cNvPr id="37" name="PlaceHolder 4"/>
          <p:cNvSpPr>
            <a:spLocks noGrp="1"/>
          </p:cNvSpPr>
          <p:nvPr>
            <p:ph/>
          </p:nvPr>
        </p:nvSpPr>
        <p:spPr>
          <a:xfrm>
            <a:off x="8029800" y="1604520"/>
            <a:ext cx="3533040" cy="1896840"/>
          </a:xfrm>
          <a:prstGeom prst="rect">
            <a:avLst/>
          </a:prstGeom>
          <a:noFill/>
          <a:ln w="0">
            <a:noFill/>
          </a:ln>
        </p:spPr>
        <p:txBody>
          <a:bodyPr lIns="0" tIns="0" rIns="0" bIns="0" anchor="t">
            <a:normAutofit/>
          </a:bodyPr>
          <a:lstStyle/>
          <a:p>
            <a:pPr indent="0">
              <a:spcBef>
                <a:spcPts val="1417"/>
              </a:spcBef>
              <a:buNone/>
            </a:pPr>
            <a:endParaRPr lang="ru-RU" sz="1800" b="0" strike="noStrike" spc="-1">
              <a:solidFill>
                <a:srgbClr val="000000"/>
              </a:solidFill>
              <a:latin typeface="Arial"/>
            </a:endParaRPr>
          </a:p>
        </p:txBody>
      </p:sp>
      <p:sp>
        <p:nvSpPr>
          <p:cNvPr id="38" name="PlaceHolder 5"/>
          <p:cNvSpPr>
            <a:spLocks noGrp="1"/>
          </p:cNvSpPr>
          <p:nvPr>
            <p:ph/>
          </p:nvPr>
        </p:nvSpPr>
        <p:spPr>
          <a:xfrm>
            <a:off x="609480" y="3682080"/>
            <a:ext cx="3533040" cy="1896840"/>
          </a:xfrm>
          <a:prstGeom prst="rect">
            <a:avLst/>
          </a:prstGeom>
          <a:noFill/>
          <a:ln w="0">
            <a:noFill/>
          </a:ln>
        </p:spPr>
        <p:txBody>
          <a:bodyPr lIns="0" tIns="0" rIns="0" bIns="0" anchor="t">
            <a:normAutofit/>
          </a:bodyPr>
          <a:lstStyle/>
          <a:p>
            <a:pPr indent="0">
              <a:spcBef>
                <a:spcPts val="1417"/>
              </a:spcBef>
              <a:buNone/>
            </a:pPr>
            <a:endParaRPr lang="ru-RU" sz="1800" b="0" strike="noStrike" spc="-1">
              <a:solidFill>
                <a:srgbClr val="000000"/>
              </a:solidFill>
              <a:latin typeface="Arial"/>
            </a:endParaRPr>
          </a:p>
        </p:txBody>
      </p:sp>
      <p:sp>
        <p:nvSpPr>
          <p:cNvPr id="39" name="PlaceHolder 6"/>
          <p:cNvSpPr>
            <a:spLocks noGrp="1"/>
          </p:cNvSpPr>
          <p:nvPr>
            <p:ph/>
          </p:nvPr>
        </p:nvSpPr>
        <p:spPr>
          <a:xfrm>
            <a:off x="4319640" y="3682080"/>
            <a:ext cx="3533040" cy="1896840"/>
          </a:xfrm>
          <a:prstGeom prst="rect">
            <a:avLst/>
          </a:prstGeom>
          <a:noFill/>
          <a:ln w="0">
            <a:noFill/>
          </a:ln>
        </p:spPr>
        <p:txBody>
          <a:bodyPr lIns="0" tIns="0" rIns="0" bIns="0" anchor="t">
            <a:normAutofit/>
          </a:bodyPr>
          <a:lstStyle/>
          <a:p>
            <a:pPr indent="0">
              <a:spcBef>
                <a:spcPts val="1417"/>
              </a:spcBef>
              <a:buNone/>
            </a:pPr>
            <a:endParaRPr lang="ru-RU" sz="1800" b="0" strike="noStrike" spc="-1">
              <a:solidFill>
                <a:srgbClr val="000000"/>
              </a:solidFill>
              <a:latin typeface="Arial"/>
            </a:endParaRPr>
          </a:p>
        </p:txBody>
      </p:sp>
      <p:sp>
        <p:nvSpPr>
          <p:cNvPr id="40" name="PlaceHolder 7"/>
          <p:cNvSpPr>
            <a:spLocks noGrp="1"/>
          </p:cNvSpPr>
          <p:nvPr>
            <p:ph/>
          </p:nvPr>
        </p:nvSpPr>
        <p:spPr>
          <a:xfrm>
            <a:off x="8029800" y="3682080"/>
            <a:ext cx="3533040" cy="1896840"/>
          </a:xfrm>
          <a:prstGeom prst="rect">
            <a:avLst/>
          </a:prstGeom>
          <a:noFill/>
          <a:ln w="0">
            <a:noFill/>
          </a:ln>
        </p:spPr>
        <p:txBody>
          <a:bodyPr lIns="0" tIns="0" rIns="0" bIns="0" anchor="t">
            <a:normAutofit/>
          </a:bodyPr>
          <a:lstStyle/>
          <a:p>
            <a:pPr indent="0">
              <a:spcBef>
                <a:spcPts val="1417"/>
              </a:spcBef>
              <a:buNone/>
            </a:pPr>
            <a:endParaRPr lang="ru-RU" sz="1800" b="0" strike="noStrike" spc="-1">
              <a:solidFill>
                <a:srgbClr val="000000"/>
              </a:solidFill>
              <a:latin typeface="Arial"/>
            </a:endParaRPr>
          </a:p>
        </p:txBody>
      </p:sp>
      <p:sp>
        <p:nvSpPr>
          <p:cNvPr id="9" name="PlaceHolder 8"/>
          <p:cNvSpPr>
            <a:spLocks noGrp="1"/>
          </p:cNvSpPr>
          <p:nvPr>
            <p:ph type="ftr" idx="1"/>
          </p:nvPr>
        </p:nvSpPr>
        <p:spPr/>
        <p:txBody>
          <a:bodyPr/>
          <a:lstStyle/>
          <a:p>
            <a:r>
              <a:t>Footer</a:t>
            </a:r>
          </a:p>
        </p:txBody>
      </p:sp>
      <p:sp>
        <p:nvSpPr>
          <p:cNvPr id="10" name="PlaceHolder 9"/>
          <p:cNvSpPr>
            <a:spLocks noGrp="1"/>
          </p:cNvSpPr>
          <p:nvPr>
            <p:ph type="sldNum" idx="2"/>
          </p:nvPr>
        </p:nvSpPr>
        <p:spPr/>
        <p:txBody>
          <a:bodyPr/>
          <a:lstStyle/>
          <a:p>
            <a:fld id="{821D2D01-F591-4639-A113-AFCD412AC233}" type="slidenum">
              <a:rPr/>
              <a:pPr/>
              <a:t>‹#›</a:t>
            </a:fld>
            <a:endParaRPr/>
          </a:p>
        </p:txBody>
      </p:sp>
      <p:sp>
        <p:nvSpPr>
          <p:cNvPr id="11" name="PlaceHolder 10"/>
          <p:cNvSpPr>
            <a:spLocks noGrp="1"/>
          </p:cNvSpPr>
          <p:nvPr>
            <p:ph type="dt" idx="3"/>
          </p:nvPr>
        </p:nvSpPr>
        <p:spPr/>
        <p:txBody>
          <a:body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5"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buNone/>
            </a:pPr>
            <a:endParaRPr lang="ru-RU" sz="1800" b="0" strike="noStrike" spc="-1">
              <a:solidFill>
                <a:srgbClr val="000000"/>
              </a:solidFill>
              <a:latin typeface="Arial"/>
            </a:endParaRPr>
          </a:p>
        </p:txBody>
      </p:sp>
      <p:sp>
        <p:nvSpPr>
          <p:cNvPr id="6" name="PlaceHolder 2"/>
          <p:cNvSpPr>
            <a:spLocks noGrp="1"/>
          </p:cNvSpPr>
          <p:nvPr>
            <p:ph type="subTitle"/>
          </p:nvPr>
        </p:nvSpPr>
        <p:spPr>
          <a:xfrm>
            <a:off x="609480" y="1604520"/>
            <a:ext cx="10972440" cy="3977280"/>
          </a:xfrm>
          <a:prstGeom prst="rect">
            <a:avLst/>
          </a:prstGeom>
          <a:noFill/>
          <a:ln w="0">
            <a:noFill/>
          </a:ln>
        </p:spPr>
        <p:txBody>
          <a:bodyPr lIns="0" tIns="0" rIns="0" bIns="0" anchor="ctr">
            <a:noAutofit/>
          </a:bodyPr>
          <a:lstStyle/>
          <a:p>
            <a:pPr indent="0" algn="ctr">
              <a:buNone/>
            </a:pPr>
            <a:endParaRPr lang="ru-RU" sz="3200" b="0" strike="noStrike" spc="-1">
              <a:solidFill>
                <a:srgbClr val="000000"/>
              </a:solidFill>
              <a:latin typeface="Arial"/>
            </a:endParaRPr>
          </a:p>
        </p:txBody>
      </p:sp>
      <p:sp>
        <p:nvSpPr>
          <p:cNvPr id="4" name="PlaceHolder 3"/>
          <p:cNvSpPr>
            <a:spLocks noGrp="1"/>
          </p:cNvSpPr>
          <p:nvPr>
            <p:ph type="ftr" idx="1"/>
          </p:nvPr>
        </p:nvSpPr>
        <p:spPr/>
        <p:txBody>
          <a:bodyPr/>
          <a:lstStyle/>
          <a:p>
            <a:r>
              <a:t>Footer</a:t>
            </a:r>
          </a:p>
        </p:txBody>
      </p:sp>
      <p:sp>
        <p:nvSpPr>
          <p:cNvPr id="2" name="PlaceHolder 4"/>
          <p:cNvSpPr>
            <a:spLocks noGrp="1"/>
          </p:cNvSpPr>
          <p:nvPr>
            <p:ph type="sldNum" idx="2"/>
          </p:nvPr>
        </p:nvSpPr>
        <p:spPr/>
        <p:txBody>
          <a:bodyPr/>
          <a:lstStyle/>
          <a:p>
            <a:fld id="{F76887F1-C85D-4B45-8090-9B99C52F6546}" type="slidenum">
              <a:rPr/>
              <a:pPr/>
              <a:t>‹#›</a:t>
            </a:fld>
            <a:endParaRPr/>
          </a:p>
        </p:txBody>
      </p:sp>
      <p:sp>
        <p:nvSpPr>
          <p:cNvPr id="3" name="PlaceHolder 5"/>
          <p:cNvSpPr>
            <a:spLocks noGrp="1"/>
          </p:cNvSpPr>
          <p:nvPr>
            <p:ph type="dt" idx="3"/>
          </p:nvPr>
        </p:nvSpPr>
        <p:spPr/>
        <p:txBody>
          <a:body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7"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buNone/>
            </a:pPr>
            <a:endParaRPr lang="ru-RU" sz="1800" b="0" strike="noStrike" spc="-1">
              <a:solidFill>
                <a:srgbClr val="000000"/>
              </a:solidFill>
              <a:latin typeface="Arial"/>
            </a:endParaRPr>
          </a:p>
        </p:txBody>
      </p:sp>
      <p:sp>
        <p:nvSpPr>
          <p:cNvPr id="8" name="PlaceHolder 2"/>
          <p:cNvSpPr>
            <a:spLocks noGrp="1"/>
          </p:cNvSpPr>
          <p:nvPr>
            <p:ph/>
          </p:nvPr>
        </p:nvSpPr>
        <p:spPr>
          <a:xfrm>
            <a:off x="609480" y="1604520"/>
            <a:ext cx="10972440" cy="3977280"/>
          </a:xfrm>
          <a:prstGeom prst="rect">
            <a:avLst/>
          </a:prstGeom>
          <a:noFill/>
          <a:ln w="0">
            <a:noFill/>
          </a:ln>
        </p:spPr>
        <p:txBody>
          <a:bodyPr lIns="0" tIns="0" rIns="0" bIns="0" anchor="t">
            <a:normAutofit/>
          </a:bodyPr>
          <a:lstStyle/>
          <a:p>
            <a:pPr indent="0">
              <a:spcBef>
                <a:spcPts val="1417"/>
              </a:spcBef>
              <a:buNone/>
            </a:pPr>
            <a:endParaRPr lang="ru-RU" sz="1800" b="0" strike="noStrike" spc="-1">
              <a:solidFill>
                <a:srgbClr val="000000"/>
              </a:solidFill>
              <a:latin typeface="Arial"/>
            </a:endParaRPr>
          </a:p>
        </p:txBody>
      </p:sp>
      <p:sp>
        <p:nvSpPr>
          <p:cNvPr id="4" name="PlaceHolder 3"/>
          <p:cNvSpPr>
            <a:spLocks noGrp="1"/>
          </p:cNvSpPr>
          <p:nvPr>
            <p:ph type="ftr" idx="1"/>
          </p:nvPr>
        </p:nvSpPr>
        <p:spPr/>
        <p:txBody>
          <a:bodyPr/>
          <a:lstStyle/>
          <a:p>
            <a:r>
              <a:t>Footer</a:t>
            </a:r>
          </a:p>
        </p:txBody>
      </p:sp>
      <p:sp>
        <p:nvSpPr>
          <p:cNvPr id="5" name="PlaceHolder 4"/>
          <p:cNvSpPr>
            <a:spLocks noGrp="1"/>
          </p:cNvSpPr>
          <p:nvPr>
            <p:ph type="sldNum" idx="2"/>
          </p:nvPr>
        </p:nvSpPr>
        <p:spPr/>
        <p:txBody>
          <a:bodyPr/>
          <a:lstStyle/>
          <a:p>
            <a:fld id="{64E62067-58AD-4783-B23A-B2F3702168B7}" type="slidenum">
              <a:rPr/>
              <a:pPr/>
              <a:t>‹#›</a:t>
            </a:fld>
            <a:endParaRPr/>
          </a:p>
        </p:txBody>
      </p:sp>
      <p:sp>
        <p:nvSpPr>
          <p:cNvPr id="6" name="PlaceHolder 5"/>
          <p:cNvSpPr>
            <a:spLocks noGrp="1"/>
          </p:cNvSpPr>
          <p:nvPr>
            <p:ph type="dt" idx="3"/>
          </p:nvPr>
        </p:nvSpPr>
        <p:spPr/>
        <p:txBody>
          <a:body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9"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buNone/>
            </a:pPr>
            <a:endParaRPr lang="ru-RU" sz="1800" b="0" strike="noStrike" spc="-1">
              <a:solidFill>
                <a:srgbClr val="000000"/>
              </a:solidFill>
              <a:latin typeface="Arial"/>
            </a:endParaRPr>
          </a:p>
        </p:txBody>
      </p:sp>
      <p:sp>
        <p:nvSpPr>
          <p:cNvPr id="10" name="PlaceHolder 2"/>
          <p:cNvSpPr>
            <a:spLocks noGrp="1"/>
          </p:cNvSpPr>
          <p:nvPr>
            <p:ph/>
          </p:nvPr>
        </p:nvSpPr>
        <p:spPr>
          <a:xfrm>
            <a:off x="609480" y="1604520"/>
            <a:ext cx="5354280" cy="3977280"/>
          </a:xfrm>
          <a:prstGeom prst="rect">
            <a:avLst/>
          </a:prstGeom>
          <a:noFill/>
          <a:ln w="0">
            <a:noFill/>
          </a:ln>
        </p:spPr>
        <p:txBody>
          <a:bodyPr lIns="0" tIns="0" rIns="0" bIns="0" anchor="t">
            <a:normAutofit/>
          </a:bodyPr>
          <a:lstStyle/>
          <a:p>
            <a:pPr indent="0">
              <a:spcBef>
                <a:spcPts val="1417"/>
              </a:spcBef>
              <a:buNone/>
            </a:pPr>
            <a:endParaRPr lang="ru-RU" sz="1800" b="0" strike="noStrike" spc="-1">
              <a:solidFill>
                <a:srgbClr val="000000"/>
              </a:solidFill>
              <a:latin typeface="Arial"/>
            </a:endParaRPr>
          </a:p>
        </p:txBody>
      </p:sp>
      <p:sp>
        <p:nvSpPr>
          <p:cNvPr id="11" name="PlaceHolder 3"/>
          <p:cNvSpPr>
            <a:spLocks noGrp="1"/>
          </p:cNvSpPr>
          <p:nvPr>
            <p:ph/>
          </p:nvPr>
        </p:nvSpPr>
        <p:spPr>
          <a:xfrm>
            <a:off x="6231960" y="1604520"/>
            <a:ext cx="5354280" cy="3977280"/>
          </a:xfrm>
          <a:prstGeom prst="rect">
            <a:avLst/>
          </a:prstGeom>
          <a:noFill/>
          <a:ln w="0">
            <a:noFill/>
          </a:ln>
        </p:spPr>
        <p:txBody>
          <a:bodyPr lIns="0" tIns="0" rIns="0" bIns="0" anchor="t">
            <a:normAutofit/>
          </a:bodyPr>
          <a:lstStyle/>
          <a:p>
            <a:pPr indent="0">
              <a:spcBef>
                <a:spcPts val="1417"/>
              </a:spcBef>
              <a:buNone/>
            </a:pPr>
            <a:endParaRPr lang="ru-RU" sz="1800" b="0" strike="noStrike" spc="-1">
              <a:solidFill>
                <a:srgbClr val="000000"/>
              </a:solidFill>
              <a:latin typeface="Arial"/>
            </a:endParaRPr>
          </a:p>
        </p:txBody>
      </p:sp>
      <p:sp>
        <p:nvSpPr>
          <p:cNvPr id="5" name="PlaceHolder 4"/>
          <p:cNvSpPr>
            <a:spLocks noGrp="1"/>
          </p:cNvSpPr>
          <p:nvPr>
            <p:ph type="ftr" idx="1"/>
          </p:nvPr>
        </p:nvSpPr>
        <p:spPr/>
        <p:txBody>
          <a:bodyPr/>
          <a:lstStyle/>
          <a:p>
            <a:r>
              <a:t>Footer</a:t>
            </a:r>
          </a:p>
        </p:txBody>
      </p:sp>
      <p:sp>
        <p:nvSpPr>
          <p:cNvPr id="6" name="PlaceHolder 5"/>
          <p:cNvSpPr>
            <a:spLocks noGrp="1"/>
          </p:cNvSpPr>
          <p:nvPr>
            <p:ph type="sldNum" idx="2"/>
          </p:nvPr>
        </p:nvSpPr>
        <p:spPr/>
        <p:txBody>
          <a:bodyPr/>
          <a:lstStyle/>
          <a:p>
            <a:fld id="{1CD5FACA-C8F4-4FB6-8350-B660F047B19F}" type="slidenum">
              <a:rPr/>
              <a:pPr/>
              <a:t>‹#›</a:t>
            </a:fld>
            <a:endParaRPr/>
          </a:p>
        </p:txBody>
      </p:sp>
      <p:sp>
        <p:nvSpPr>
          <p:cNvPr id="7" name="PlaceHolder 6"/>
          <p:cNvSpPr>
            <a:spLocks noGrp="1"/>
          </p:cNvSpPr>
          <p:nvPr>
            <p:ph type="dt" idx="3"/>
          </p:nvPr>
        </p:nvSpPr>
        <p:spPr/>
        <p:txBody>
          <a:body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2"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buNone/>
            </a:pPr>
            <a:endParaRPr lang="ru-RU" sz="1800" b="0" strike="noStrike" spc="-1">
              <a:solidFill>
                <a:srgbClr val="000000"/>
              </a:solidFill>
              <a:latin typeface="Arial"/>
            </a:endParaRPr>
          </a:p>
        </p:txBody>
      </p:sp>
      <p:sp>
        <p:nvSpPr>
          <p:cNvPr id="3" name="PlaceHolder 2"/>
          <p:cNvSpPr>
            <a:spLocks noGrp="1"/>
          </p:cNvSpPr>
          <p:nvPr>
            <p:ph type="ftr" idx="1"/>
          </p:nvPr>
        </p:nvSpPr>
        <p:spPr/>
        <p:txBody>
          <a:bodyPr/>
          <a:lstStyle/>
          <a:p>
            <a:r>
              <a:t>Footer</a:t>
            </a:r>
          </a:p>
        </p:txBody>
      </p:sp>
      <p:sp>
        <p:nvSpPr>
          <p:cNvPr id="4" name="PlaceHolder 3"/>
          <p:cNvSpPr>
            <a:spLocks noGrp="1"/>
          </p:cNvSpPr>
          <p:nvPr>
            <p:ph type="sldNum" idx="2"/>
          </p:nvPr>
        </p:nvSpPr>
        <p:spPr/>
        <p:txBody>
          <a:bodyPr/>
          <a:lstStyle/>
          <a:p>
            <a:fld id="{4687AC03-AB2B-4CBE-A83C-F39B9209F9F2}" type="slidenum">
              <a:rPr/>
              <a:pPr/>
              <a:t>‹#›</a:t>
            </a:fld>
            <a:endParaRPr/>
          </a:p>
        </p:txBody>
      </p:sp>
      <p:sp>
        <p:nvSpPr>
          <p:cNvPr id="5" name="PlaceHolder 4"/>
          <p:cNvSpPr>
            <a:spLocks noGrp="1"/>
          </p:cNvSpPr>
          <p:nvPr>
            <p:ph type="dt" idx="3"/>
          </p:nvPr>
        </p:nvSpPr>
        <p:spPr/>
        <p:txBody>
          <a:body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3" name="PlaceHolder 1"/>
          <p:cNvSpPr>
            <a:spLocks noGrp="1"/>
          </p:cNvSpPr>
          <p:nvPr>
            <p:ph type="subTitle"/>
          </p:nvPr>
        </p:nvSpPr>
        <p:spPr>
          <a:xfrm>
            <a:off x="609480" y="273600"/>
            <a:ext cx="10972440" cy="5307840"/>
          </a:xfrm>
          <a:prstGeom prst="rect">
            <a:avLst/>
          </a:prstGeom>
          <a:noFill/>
          <a:ln w="0">
            <a:noFill/>
          </a:ln>
        </p:spPr>
        <p:txBody>
          <a:bodyPr lIns="0" tIns="0" rIns="0" bIns="0" anchor="ctr">
            <a:noAutofit/>
          </a:bodyPr>
          <a:lstStyle/>
          <a:p>
            <a:pPr algn="ctr"/>
            <a:endParaRPr lang="ru-RU" sz="3200" b="0" strike="noStrike" spc="-1">
              <a:solidFill>
                <a:srgbClr val="000000"/>
              </a:solidFill>
              <a:latin typeface="Arial"/>
            </a:endParaRPr>
          </a:p>
        </p:txBody>
      </p:sp>
      <p:sp>
        <p:nvSpPr>
          <p:cNvPr id="3" name="PlaceHolder 2"/>
          <p:cNvSpPr>
            <a:spLocks noGrp="1"/>
          </p:cNvSpPr>
          <p:nvPr>
            <p:ph type="ftr" idx="1"/>
          </p:nvPr>
        </p:nvSpPr>
        <p:spPr/>
        <p:txBody>
          <a:bodyPr/>
          <a:lstStyle/>
          <a:p>
            <a:r>
              <a:t>Footer</a:t>
            </a:r>
          </a:p>
        </p:txBody>
      </p:sp>
      <p:sp>
        <p:nvSpPr>
          <p:cNvPr id="4" name="PlaceHolder 3"/>
          <p:cNvSpPr>
            <a:spLocks noGrp="1"/>
          </p:cNvSpPr>
          <p:nvPr>
            <p:ph type="sldNum" idx="2"/>
          </p:nvPr>
        </p:nvSpPr>
        <p:spPr/>
        <p:txBody>
          <a:bodyPr/>
          <a:lstStyle/>
          <a:p>
            <a:fld id="{0633F88E-B8E8-4D3F-ADE9-812B87B8D7A8}" type="slidenum">
              <a:rPr/>
              <a:pPr/>
              <a:t>‹#›</a:t>
            </a:fld>
            <a:endParaRPr/>
          </a:p>
        </p:txBody>
      </p:sp>
      <p:sp>
        <p:nvSpPr>
          <p:cNvPr id="5" name="PlaceHolder 4"/>
          <p:cNvSpPr>
            <a:spLocks noGrp="1"/>
          </p:cNvSpPr>
          <p:nvPr>
            <p:ph type="dt" idx="3"/>
          </p:nvPr>
        </p:nvSpPr>
        <p:spPr/>
        <p:txBody>
          <a:body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4"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buNone/>
            </a:pPr>
            <a:endParaRPr lang="ru-RU" sz="1800" b="0" strike="noStrike" spc="-1">
              <a:solidFill>
                <a:srgbClr val="000000"/>
              </a:solidFill>
              <a:latin typeface="Arial"/>
            </a:endParaRPr>
          </a:p>
        </p:txBody>
      </p:sp>
      <p:sp>
        <p:nvSpPr>
          <p:cNvPr id="15" name="PlaceHolder 2"/>
          <p:cNvSpPr>
            <a:spLocks noGrp="1"/>
          </p:cNvSpPr>
          <p:nvPr>
            <p:ph/>
          </p:nvPr>
        </p:nvSpPr>
        <p:spPr>
          <a:xfrm>
            <a:off x="609480" y="1604520"/>
            <a:ext cx="5354280" cy="1896840"/>
          </a:xfrm>
          <a:prstGeom prst="rect">
            <a:avLst/>
          </a:prstGeom>
          <a:noFill/>
          <a:ln w="0">
            <a:noFill/>
          </a:ln>
        </p:spPr>
        <p:txBody>
          <a:bodyPr lIns="0" tIns="0" rIns="0" bIns="0" anchor="t">
            <a:normAutofit/>
          </a:bodyPr>
          <a:lstStyle/>
          <a:p>
            <a:pPr indent="0">
              <a:spcBef>
                <a:spcPts val="1417"/>
              </a:spcBef>
              <a:buNone/>
            </a:pPr>
            <a:endParaRPr lang="ru-RU" sz="1800" b="0" strike="noStrike" spc="-1">
              <a:solidFill>
                <a:srgbClr val="000000"/>
              </a:solidFill>
              <a:latin typeface="Arial"/>
            </a:endParaRPr>
          </a:p>
        </p:txBody>
      </p:sp>
      <p:sp>
        <p:nvSpPr>
          <p:cNvPr id="16" name="PlaceHolder 3"/>
          <p:cNvSpPr>
            <a:spLocks noGrp="1"/>
          </p:cNvSpPr>
          <p:nvPr>
            <p:ph/>
          </p:nvPr>
        </p:nvSpPr>
        <p:spPr>
          <a:xfrm>
            <a:off x="6231960" y="1604520"/>
            <a:ext cx="5354280" cy="3977280"/>
          </a:xfrm>
          <a:prstGeom prst="rect">
            <a:avLst/>
          </a:prstGeom>
          <a:noFill/>
          <a:ln w="0">
            <a:noFill/>
          </a:ln>
        </p:spPr>
        <p:txBody>
          <a:bodyPr lIns="0" tIns="0" rIns="0" bIns="0" anchor="t">
            <a:normAutofit/>
          </a:bodyPr>
          <a:lstStyle/>
          <a:p>
            <a:pPr indent="0">
              <a:spcBef>
                <a:spcPts val="1417"/>
              </a:spcBef>
              <a:buNone/>
            </a:pPr>
            <a:endParaRPr lang="ru-RU" sz="1800" b="0" strike="noStrike" spc="-1">
              <a:solidFill>
                <a:srgbClr val="000000"/>
              </a:solidFill>
              <a:latin typeface="Arial"/>
            </a:endParaRPr>
          </a:p>
        </p:txBody>
      </p:sp>
      <p:sp>
        <p:nvSpPr>
          <p:cNvPr id="17" name="PlaceHolder 4"/>
          <p:cNvSpPr>
            <a:spLocks noGrp="1"/>
          </p:cNvSpPr>
          <p:nvPr>
            <p:ph/>
          </p:nvPr>
        </p:nvSpPr>
        <p:spPr>
          <a:xfrm>
            <a:off x="609480" y="3682080"/>
            <a:ext cx="5354280" cy="1896840"/>
          </a:xfrm>
          <a:prstGeom prst="rect">
            <a:avLst/>
          </a:prstGeom>
          <a:noFill/>
          <a:ln w="0">
            <a:noFill/>
          </a:ln>
        </p:spPr>
        <p:txBody>
          <a:bodyPr lIns="0" tIns="0" rIns="0" bIns="0" anchor="t">
            <a:normAutofit/>
          </a:bodyPr>
          <a:lstStyle/>
          <a:p>
            <a:pPr indent="0">
              <a:spcBef>
                <a:spcPts val="1417"/>
              </a:spcBef>
              <a:buNone/>
            </a:pPr>
            <a:endParaRPr lang="ru-RU" sz="1800" b="0" strike="noStrike" spc="-1">
              <a:solidFill>
                <a:srgbClr val="000000"/>
              </a:solidFill>
              <a:latin typeface="Arial"/>
            </a:endParaRPr>
          </a:p>
        </p:txBody>
      </p:sp>
      <p:sp>
        <p:nvSpPr>
          <p:cNvPr id="6" name="PlaceHolder 5"/>
          <p:cNvSpPr>
            <a:spLocks noGrp="1"/>
          </p:cNvSpPr>
          <p:nvPr>
            <p:ph type="ftr" idx="1"/>
          </p:nvPr>
        </p:nvSpPr>
        <p:spPr/>
        <p:txBody>
          <a:bodyPr/>
          <a:lstStyle/>
          <a:p>
            <a:r>
              <a:t>Footer</a:t>
            </a:r>
          </a:p>
        </p:txBody>
      </p:sp>
      <p:sp>
        <p:nvSpPr>
          <p:cNvPr id="7" name="PlaceHolder 6"/>
          <p:cNvSpPr>
            <a:spLocks noGrp="1"/>
          </p:cNvSpPr>
          <p:nvPr>
            <p:ph type="sldNum" idx="2"/>
          </p:nvPr>
        </p:nvSpPr>
        <p:spPr/>
        <p:txBody>
          <a:bodyPr/>
          <a:lstStyle/>
          <a:p>
            <a:fld id="{85F63D4C-3C77-4946-999A-6C8EA50269AF}" type="slidenum">
              <a:rPr/>
              <a:pPr/>
              <a:t>‹#›</a:t>
            </a:fld>
            <a:endParaRPr/>
          </a:p>
        </p:txBody>
      </p:sp>
      <p:sp>
        <p:nvSpPr>
          <p:cNvPr id="8" name="PlaceHolder 7"/>
          <p:cNvSpPr>
            <a:spLocks noGrp="1"/>
          </p:cNvSpPr>
          <p:nvPr>
            <p:ph type="dt" idx="3"/>
          </p:nvPr>
        </p:nvSpPr>
        <p:spPr/>
        <p:txBody>
          <a:body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8"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buNone/>
            </a:pPr>
            <a:endParaRPr lang="ru-RU" sz="1800" b="0" strike="noStrike" spc="-1">
              <a:solidFill>
                <a:srgbClr val="000000"/>
              </a:solidFill>
              <a:latin typeface="Arial"/>
            </a:endParaRPr>
          </a:p>
        </p:txBody>
      </p:sp>
      <p:sp>
        <p:nvSpPr>
          <p:cNvPr id="19" name="PlaceHolder 2"/>
          <p:cNvSpPr>
            <a:spLocks noGrp="1"/>
          </p:cNvSpPr>
          <p:nvPr>
            <p:ph/>
          </p:nvPr>
        </p:nvSpPr>
        <p:spPr>
          <a:xfrm>
            <a:off x="609480" y="1604520"/>
            <a:ext cx="5354280" cy="3977280"/>
          </a:xfrm>
          <a:prstGeom prst="rect">
            <a:avLst/>
          </a:prstGeom>
          <a:noFill/>
          <a:ln w="0">
            <a:noFill/>
          </a:ln>
        </p:spPr>
        <p:txBody>
          <a:bodyPr lIns="0" tIns="0" rIns="0" bIns="0" anchor="t">
            <a:normAutofit/>
          </a:bodyPr>
          <a:lstStyle/>
          <a:p>
            <a:pPr indent="0">
              <a:spcBef>
                <a:spcPts val="1417"/>
              </a:spcBef>
              <a:buNone/>
            </a:pPr>
            <a:endParaRPr lang="ru-RU" sz="1800" b="0" strike="noStrike" spc="-1">
              <a:solidFill>
                <a:srgbClr val="000000"/>
              </a:solidFill>
              <a:latin typeface="Arial"/>
            </a:endParaRPr>
          </a:p>
        </p:txBody>
      </p:sp>
      <p:sp>
        <p:nvSpPr>
          <p:cNvPr id="20" name="PlaceHolder 3"/>
          <p:cNvSpPr>
            <a:spLocks noGrp="1"/>
          </p:cNvSpPr>
          <p:nvPr>
            <p:ph/>
          </p:nvPr>
        </p:nvSpPr>
        <p:spPr>
          <a:xfrm>
            <a:off x="6231960" y="1604520"/>
            <a:ext cx="5354280" cy="1896840"/>
          </a:xfrm>
          <a:prstGeom prst="rect">
            <a:avLst/>
          </a:prstGeom>
          <a:noFill/>
          <a:ln w="0">
            <a:noFill/>
          </a:ln>
        </p:spPr>
        <p:txBody>
          <a:bodyPr lIns="0" tIns="0" rIns="0" bIns="0" anchor="t">
            <a:normAutofit/>
          </a:bodyPr>
          <a:lstStyle/>
          <a:p>
            <a:pPr indent="0">
              <a:spcBef>
                <a:spcPts val="1417"/>
              </a:spcBef>
              <a:buNone/>
            </a:pPr>
            <a:endParaRPr lang="ru-RU" sz="1800" b="0" strike="noStrike" spc="-1">
              <a:solidFill>
                <a:srgbClr val="000000"/>
              </a:solidFill>
              <a:latin typeface="Arial"/>
            </a:endParaRPr>
          </a:p>
        </p:txBody>
      </p:sp>
      <p:sp>
        <p:nvSpPr>
          <p:cNvPr id="21" name="PlaceHolder 4"/>
          <p:cNvSpPr>
            <a:spLocks noGrp="1"/>
          </p:cNvSpPr>
          <p:nvPr>
            <p:ph/>
          </p:nvPr>
        </p:nvSpPr>
        <p:spPr>
          <a:xfrm>
            <a:off x="6231960" y="3682080"/>
            <a:ext cx="5354280" cy="1896840"/>
          </a:xfrm>
          <a:prstGeom prst="rect">
            <a:avLst/>
          </a:prstGeom>
          <a:noFill/>
          <a:ln w="0">
            <a:noFill/>
          </a:ln>
        </p:spPr>
        <p:txBody>
          <a:bodyPr lIns="0" tIns="0" rIns="0" bIns="0" anchor="t">
            <a:normAutofit/>
          </a:bodyPr>
          <a:lstStyle/>
          <a:p>
            <a:pPr indent="0">
              <a:spcBef>
                <a:spcPts val="1417"/>
              </a:spcBef>
              <a:buNone/>
            </a:pPr>
            <a:endParaRPr lang="ru-RU" sz="1800" b="0" strike="noStrike" spc="-1">
              <a:solidFill>
                <a:srgbClr val="000000"/>
              </a:solidFill>
              <a:latin typeface="Arial"/>
            </a:endParaRPr>
          </a:p>
        </p:txBody>
      </p:sp>
      <p:sp>
        <p:nvSpPr>
          <p:cNvPr id="6" name="PlaceHolder 5"/>
          <p:cNvSpPr>
            <a:spLocks noGrp="1"/>
          </p:cNvSpPr>
          <p:nvPr>
            <p:ph type="ftr" idx="1"/>
          </p:nvPr>
        </p:nvSpPr>
        <p:spPr/>
        <p:txBody>
          <a:bodyPr/>
          <a:lstStyle/>
          <a:p>
            <a:r>
              <a:t>Footer</a:t>
            </a:r>
          </a:p>
        </p:txBody>
      </p:sp>
      <p:sp>
        <p:nvSpPr>
          <p:cNvPr id="7" name="PlaceHolder 6"/>
          <p:cNvSpPr>
            <a:spLocks noGrp="1"/>
          </p:cNvSpPr>
          <p:nvPr>
            <p:ph type="sldNum" idx="2"/>
          </p:nvPr>
        </p:nvSpPr>
        <p:spPr/>
        <p:txBody>
          <a:bodyPr/>
          <a:lstStyle/>
          <a:p>
            <a:fld id="{28B339C5-7EA3-4EC9-BB83-CABDD73F473E}" type="slidenum">
              <a:rPr/>
              <a:pPr/>
              <a:t>‹#›</a:t>
            </a:fld>
            <a:endParaRPr/>
          </a:p>
        </p:txBody>
      </p:sp>
      <p:sp>
        <p:nvSpPr>
          <p:cNvPr id="8" name="PlaceHolder 7"/>
          <p:cNvSpPr>
            <a:spLocks noGrp="1"/>
          </p:cNvSpPr>
          <p:nvPr>
            <p:ph type="dt" idx="3"/>
          </p:nvPr>
        </p:nvSpPr>
        <p:spPr/>
        <p:txBody>
          <a:body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22"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buNone/>
            </a:pPr>
            <a:endParaRPr lang="ru-RU" sz="1800" b="0" strike="noStrike" spc="-1">
              <a:solidFill>
                <a:srgbClr val="000000"/>
              </a:solidFill>
              <a:latin typeface="Arial"/>
            </a:endParaRPr>
          </a:p>
        </p:txBody>
      </p:sp>
      <p:sp>
        <p:nvSpPr>
          <p:cNvPr id="23" name="PlaceHolder 2"/>
          <p:cNvSpPr>
            <a:spLocks noGrp="1"/>
          </p:cNvSpPr>
          <p:nvPr>
            <p:ph/>
          </p:nvPr>
        </p:nvSpPr>
        <p:spPr>
          <a:xfrm>
            <a:off x="609480" y="1604520"/>
            <a:ext cx="5354280" cy="1896840"/>
          </a:xfrm>
          <a:prstGeom prst="rect">
            <a:avLst/>
          </a:prstGeom>
          <a:noFill/>
          <a:ln w="0">
            <a:noFill/>
          </a:ln>
        </p:spPr>
        <p:txBody>
          <a:bodyPr lIns="0" tIns="0" rIns="0" bIns="0" anchor="t">
            <a:normAutofit/>
          </a:bodyPr>
          <a:lstStyle/>
          <a:p>
            <a:pPr indent="0">
              <a:spcBef>
                <a:spcPts val="1417"/>
              </a:spcBef>
              <a:buNone/>
            </a:pPr>
            <a:endParaRPr lang="ru-RU" sz="1800" b="0" strike="noStrike" spc="-1">
              <a:solidFill>
                <a:srgbClr val="000000"/>
              </a:solidFill>
              <a:latin typeface="Arial"/>
            </a:endParaRPr>
          </a:p>
        </p:txBody>
      </p:sp>
      <p:sp>
        <p:nvSpPr>
          <p:cNvPr id="24" name="PlaceHolder 3"/>
          <p:cNvSpPr>
            <a:spLocks noGrp="1"/>
          </p:cNvSpPr>
          <p:nvPr>
            <p:ph/>
          </p:nvPr>
        </p:nvSpPr>
        <p:spPr>
          <a:xfrm>
            <a:off x="6231960" y="1604520"/>
            <a:ext cx="5354280" cy="1896840"/>
          </a:xfrm>
          <a:prstGeom prst="rect">
            <a:avLst/>
          </a:prstGeom>
          <a:noFill/>
          <a:ln w="0">
            <a:noFill/>
          </a:ln>
        </p:spPr>
        <p:txBody>
          <a:bodyPr lIns="0" tIns="0" rIns="0" bIns="0" anchor="t">
            <a:normAutofit/>
          </a:bodyPr>
          <a:lstStyle/>
          <a:p>
            <a:pPr indent="0">
              <a:spcBef>
                <a:spcPts val="1417"/>
              </a:spcBef>
              <a:buNone/>
            </a:pPr>
            <a:endParaRPr lang="ru-RU" sz="1800" b="0" strike="noStrike" spc="-1">
              <a:solidFill>
                <a:srgbClr val="000000"/>
              </a:solidFill>
              <a:latin typeface="Arial"/>
            </a:endParaRPr>
          </a:p>
        </p:txBody>
      </p:sp>
      <p:sp>
        <p:nvSpPr>
          <p:cNvPr id="25" name="PlaceHolder 4"/>
          <p:cNvSpPr>
            <a:spLocks noGrp="1"/>
          </p:cNvSpPr>
          <p:nvPr>
            <p:ph/>
          </p:nvPr>
        </p:nvSpPr>
        <p:spPr>
          <a:xfrm>
            <a:off x="609480" y="3682080"/>
            <a:ext cx="10972440" cy="1896840"/>
          </a:xfrm>
          <a:prstGeom prst="rect">
            <a:avLst/>
          </a:prstGeom>
          <a:noFill/>
          <a:ln w="0">
            <a:noFill/>
          </a:ln>
        </p:spPr>
        <p:txBody>
          <a:bodyPr lIns="0" tIns="0" rIns="0" bIns="0" anchor="t">
            <a:normAutofit/>
          </a:bodyPr>
          <a:lstStyle/>
          <a:p>
            <a:pPr indent="0">
              <a:spcBef>
                <a:spcPts val="1417"/>
              </a:spcBef>
              <a:buNone/>
            </a:pPr>
            <a:endParaRPr lang="ru-RU" sz="1800" b="0" strike="noStrike" spc="-1">
              <a:solidFill>
                <a:srgbClr val="000000"/>
              </a:solidFill>
              <a:latin typeface="Arial"/>
            </a:endParaRPr>
          </a:p>
        </p:txBody>
      </p:sp>
      <p:sp>
        <p:nvSpPr>
          <p:cNvPr id="6" name="PlaceHolder 5"/>
          <p:cNvSpPr>
            <a:spLocks noGrp="1"/>
          </p:cNvSpPr>
          <p:nvPr>
            <p:ph type="ftr" idx="1"/>
          </p:nvPr>
        </p:nvSpPr>
        <p:spPr/>
        <p:txBody>
          <a:bodyPr/>
          <a:lstStyle/>
          <a:p>
            <a:r>
              <a:t>Footer</a:t>
            </a:r>
          </a:p>
        </p:txBody>
      </p:sp>
      <p:sp>
        <p:nvSpPr>
          <p:cNvPr id="7" name="PlaceHolder 6"/>
          <p:cNvSpPr>
            <a:spLocks noGrp="1"/>
          </p:cNvSpPr>
          <p:nvPr>
            <p:ph type="sldNum" idx="2"/>
          </p:nvPr>
        </p:nvSpPr>
        <p:spPr/>
        <p:txBody>
          <a:bodyPr/>
          <a:lstStyle/>
          <a:p>
            <a:fld id="{8030B739-4DD6-4728-9D49-71D694893DFB}" type="slidenum">
              <a:rPr/>
              <a:pPr/>
              <a:t>‹#›</a:t>
            </a:fld>
            <a:endParaRPr/>
          </a:p>
        </p:txBody>
      </p:sp>
      <p:sp>
        <p:nvSpPr>
          <p:cNvPr id="8" name="PlaceHolder 7"/>
          <p:cNvSpPr>
            <a:spLocks noGrp="1"/>
          </p:cNvSpPr>
          <p:nvPr>
            <p:ph type="dt" idx="3"/>
          </p:nvPr>
        </p:nvSpPr>
        <p:spPr/>
        <p:txBody>
          <a:body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PlaceHolder 1"/>
          <p:cNvSpPr>
            <a:spLocks noGrp="1"/>
          </p:cNvSpPr>
          <p:nvPr>
            <p:ph type="ftr" idx="1"/>
          </p:nvPr>
        </p:nvSpPr>
        <p:spPr>
          <a:xfrm>
            <a:off x="4038480" y="6356520"/>
            <a:ext cx="4112640" cy="362880"/>
          </a:xfrm>
          <a:prstGeom prst="rect">
            <a:avLst/>
          </a:prstGeom>
          <a:noFill/>
          <a:ln w="0">
            <a:noFill/>
          </a:ln>
        </p:spPr>
        <p:txBody>
          <a:bodyPr lIns="90000" tIns="45000" rIns="90000" bIns="45000" anchor="ctr">
            <a:noAutofit/>
          </a:bodyPr>
          <a:lstStyle>
            <a:lvl1pPr indent="0" algn="ctr">
              <a:lnSpc>
                <a:spcPct val="100000"/>
              </a:lnSpc>
              <a:buNone/>
              <a:tabLst>
                <a:tab pos="0" algn="l"/>
              </a:tabLst>
              <a:defRPr lang="ru-RU" sz="1400" b="0" strike="noStrike" spc="-1">
                <a:solidFill>
                  <a:srgbClr val="000000"/>
                </a:solidFill>
                <a:latin typeface="Times New Roman"/>
                <a:ea typeface="DejaVu Sans"/>
              </a:defRPr>
            </a:lvl1pPr>
          </a:lstStyle>
          <a:p>
            <a:pPr indent="0" algn="ctr">
              <a:lnSpc>
                <a:spcPct val="100000"/>
              </a:lnSpc>
              <a:buNone/>
              <a:tabLst>
                <a:tab pos="0" algn="l"/>
              </a:tabLst>
            </a:pPr>
            <a:r>
              <a:rPr lang="ru-RU" sz="1400" b="0" strike="noStrike" spc="-1">
                <a:solidFill>
                  <a:srgbClr val="000000"/>
                </a:solidFill>
                <a:latin typeface="Times New Roman"/>
                <a:ea typeface="DejaVu Sans"/>
              </a:rPr>
              <a:t> </a:t>
            </a:r>
            <a:endParaRPr lang="ru-RU" sz="1400" b="0" strike="noStrike" spc="-1">
              <a:solidFill>
                <a:srgbClr val="000000"/>
              </a:solidFill>
              <a:latin typeface="Times New Roman"/>
            </a:endParaRPr>
          </a:p>
        </p:txBody>
      </p:sp>
      <p:sp>
        <p:nvSpPr>
          <p:cNvPr id="6" name="PlaceHolder 2"/>
          <p:cNvSpPr>
            <a:spLocks noGrp="1"/>
          </p:cNvSpPr>
          <p:nvPr>
            <p:ph type="sldNum" idx="2"/>
          </p:nvPr>
        </p:nvSpPr>
        <p:spPr>
          <a:xfrm>
            <a:off x="8610480" y="6356520"/>
            <a:ext cx="2741040" cy="362880"/>
          </a:xfrm>
          <a:prstGeom prst="rect">
            <a:avLst/>
          </a:prstGeom>
          <a:noFill/>
          <a:ln w="0">
            <a:noFill/>
          </a:ln>
        </p:spPr>
        <p:txBody>
          <a:bodyPr lIns="90000" tIns="45000" rIns="90000" bIns="45000" anchor="ctr">
            <a:noAutofit/>
          </a:bodyPr>
          <a:lstStyle>
            <a:lvl1pPr indent="0" algn="r">
              <a:lnSpc>
                <a:spcPct val="100000"/>
              </a:lnSpc>
              <a:buNone/>
              <a:tabLst>
                <a:tab pos="0" algn="l"/>
              </a:tabLst>
              <a:defRPr lang="ru-RU" sz="1200" b="0" strike="noStrike" spc="-1">
                <a:solidFill>
                  <a:srgbClr val="8B8B8B"/>
                </a:solidFill>
                <a:latin typeface="Calibri"/>
                <a:ea typeface="DejaVu Sans"/>
              </a:defRPr>
            </a:lvl1pPr>
          </a:lstStyle>
          <a:p>
            <a:pPr indent="0" algn="r">
              <a:lnSpc>
                <a:spcPct val="100000"/>
              </a:lnSpc>
              <a:buNone/>
              <a:tabLst>
                <a:tab pos="0" algn="l"/>
              </a:tabLst>
            </a:pPr>
            <a:fld id="{49113DFD-6370-4FBB-B759-80EA920898BA}" type="slidenum">
              <a:rPr lang="ru-RU" sz="1200" b="0" strike="noStrike" spc="-1">
                <a:solidFill>
                  <a:srgbClr val="8B8B8B"/>
                </a:solidFill>
                <a:latin typeface="Calibri"/>
                <a:ea typeface="DejaVu Sans"/>
              </a:rPr>
              <a:pPr indent="0" algn="r">
                <a:lnSpc>
                  <a:spcPct val="100000"/>
                </a:lnSpc>
                <a:buNone/>
                <a:tabLst>
                  <a:tab pos="0" algn="l"/>
                </a:tabLst>
              </a:pPr>
              <a:t>‹#›</a:t>
            </a:fld>
            <a:endParaRPr lang="ru-RU" sz="1200" b="0" strike="noStrike" spc="-1">
              <a:solidFill>
                <a:srgbClr val="000000"/>
              </a:solidFill>
              <a:latin typeface="Times New Roman"/>
            </a:endParaRPr>
          </a:p>
        </p:txBody>
      </p:sp>
      <p:sp>
        <p:nvSpPr>
          <p:cNvPr id="2" name="PlaceHolder 3"/>
          <p:cNvSpPr>
            <a:spLocks noGrp="1"/>
          </p:cNvSpPr>
          <p:nvPr>
            <p:ph type="dt" idx="3"/>
          </p:nvPr>
        </p:nvSpPr>
        <p:spPr>
          <a:xfrm>
            <a:off x="838080" y="6356520"/>
            <a:ext cx="2741040" cy="362880"/>
          </a:xfrm>
          <a:prstGeom prst="rect">
            <a:avLst/>
          </a:prstGeom>
          <a:noFill/>
          <a:ln w="0">
            <a:noFill/>
          </a:ln>
        </p:spPr>
        <p:txBody>
          <a:bodyPr lIns="90000" tIns="45000" rIns="90000" bIns="45000" anchor="ctr">
            <a:noAutofit/>
          </a:bodyPr>
          <a:lstStyle>
            <a:lvl1pPr indent="0">
              <a:buNone/>
              <a:defRPr lang="ru-RU" sz="1400" b="0" strike="noStrike" spc="-1">
                <a:solidFill>
                  <a:srgbClr val="000000"/>
                </a:solidFill>
                <a:latin typeface="Times New Roman"/>
              </a:defRPr>
            </a:lvl1pPr>
          </a:lstStyle>
          <a:p>
            <a:pPr indent="0">
              <a:buNone/>
            </a:pPr>
            <a:r>
              <a:rPr lang="ru-RU" sz="1400" b="0" strike="noStrike" spc="-1">
                <a:solidFill>
                  <a:srgbClr val="000000"/>
                </a:solidFill>
                <a:latin typeface="Times New Roman"/>
              </a:rPr>
              <a:t> </a:t>
            </a:r>
          </a:p>
        </p:txBody>
      </p:sp>
      <p:sp>
        <p:nvSpPr>
          <p:cNvPr id="3" name="PlaceHolder 4"/>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buNone/>
            </a:pPr>
            <a:r>
              <a:rPr lang="ru-RU" sz="1800" b="0" strike="noStrike" spc="-1">
                <a:solidFill>
                  <a:srgbClr val="000000"/>
                </a:solidFill>
                <a:latin typeface="Arial"/>
              </a:rPr>
              <a:t>Для правки текста заглавия щёлкните мышью</a:t>
            </a:r>
          </a:p>
        </p:txBody>
      </p:sp>
      <p:sp>
        <p:nvSpPr>
          <p:cNvPr id="4" name="PlaceHolder 5"/>
          <p:cNvSpPr>
            <a:spLocks noGrp="1"/>
          </p:cNvSpPr>
          <p:nvPr>
            <p:ph type="body"/>
          </p:nvPr>
        </p:nvSpPr>
        <p:spPr>
          <a:xfrm>
            <a:off x="609480" y="1604520"/>
            <a:ext cx="10972440" cy="3977280"/>
          </a:xfrm>
          <a:prstGeom prst="rect">
            <a:avLst/>
          </a:prstGeom>
          <a:noFill/>
          <a:ln w="0">
            <a:noFill/>
          </a:ln>
        </p:spPr>
        <p:txBody>
          <a:bodyPr lIns="0" tIns="0" rIns="0" bIns="0" anchor="t">
            <a:normAutofit/>
          </a:bodyPr>
          <a:lstStyle/>
          <a:p>
            <a:pPr marL="432000" indent="-324000">
              <a:spcBef>
                <a:spcPts val="1417"/>
              </a:spcBef>
              <a:buClr>
                <a:srgbClr val="000000"/>
              </a:buClr>
              <a:buSzPct val="45000"/>
              <a:buFont typeface="Wingdings" charset="2"/>
              <a:buChar char=""/>
            </a:pPr>
            <a:r>
              <a:rPr lang="ru-RU" sz="1800" b="0" strike="noStrike" spc="-1">
                <a:solidFill>
                  <a:srgbClr val="000000"/>
                </a:solidFill>
                <a:latin typeface="Arial"/>
              </a:rPr>
              <a:t>Для правки структуры щёлкните мышью</a:t>
            </a:r>
          </a:p>
          <a:p>
            <a:pPr marL="864000" lvl="1" indent="-324000">
              <a:spcBef>
                <a:spcPts val="1134"/>
              </a:spcBef>
              <a:buClr>
                <a:srgbClr val="000000"/>
              </a:buClr>
              <a:buSzPct val="75000"/>
              <a:buFont typeface="Symbol" charset="2"/>
              <a:buChar char=""/>
            </a:pPr>
            <a:r>
              <a:rPr lang="ru-RU" sz="1800" b="0" strike="noStrike" spc="-1">
                <a:solidFill>
                  <a:srgbClr val="000000"/>
                </a:solidFill>
                <a:latin typeface="Arial"/>
              </a:rPr>
              <a:t>Второй уровень структуры</a:t>
            </a:r>
          </a:p>
          <a:p>
            <a:pPr marL="1296000" lvl="2" indent="-288000">
              <a:spcBef>
                <a:spcPts val="850"/>
              </a:spcBef>
              <a:buClr>
                <a:srgbClr val="000000"/>
              </a:buClr>
              <a:buSzPct val="45000"/>
              <a:buFont typeface="Wingdings" charset="2"/>
              <a:buChar char=""/>
            </a:pPr>
            <a:r>
              <a:rPr lang="ru-RU" sz="1800" b="0" strike="noStrike" spc="-1">
                <a:solidFill>
                  <a:srgbClr val="000000"/>
                </a:solidFill>
                <a:latin typeface="Arial"/>
              </a:rPr>
              <a:t>Третий уровень структуры</a:t>
            </a:r>
          </a:p>
          <a:p>
            <a:pPr marL="1728000" lvl="3" indent="-216000">
              <a:spcBef>
                <a:spcPts val="567"/>
              </a:spcBef>
              <a:buClr>
                <a:srgbClr val="000000"/>
              </a:buClr>
              <a:buSzPct val="75000"/>
              <a:buFont typeface="Symbol" charset="2"/>
              <a:buChar char=""/>
            </a:pPr>
            <a:r>
              <a:rPr lang="ru-RU" sz="1800" b="0" strike="noStrike" spc="-1">
                <a:solidFill>
                  <a:srgbClr val="000000"/>
                </a:solidFill>
                <a:latin typeface="Arial"/>
              </a:rPr>
              <a:t>Четвёртый уровень структуры</a:t>
            </a:r>
          </a:p>
          <a:p>
            <a:pPr marL="2160000" lvl="4" indent="-216000">
              <a:spcBef>
                <a:spcPts val="283"/>
              </a:spcBef>
              <a:buClr>
                <a:srgbClr val="000000"/>
              </a:buClr>
              <a:buSzPct val="45000"/>
              <a:buFont typeface="Wingdings" charset="2"/>
              <a:buChar char=""/>
            </a:pPr>
            <a:r>
              <a:rPr lang="ru-RU" sz="2000" b="0" strike="noStrike" spc="-1">
                <a:solidFill>
                  <a:srgbClr val="000000"/>
                </a:solidFill>
                <a:latin typeface="Arial"/>
              </a:rPr>
              <a:t>Пятый уровень структуры</a:t>
            </a:r>
          </a:p>
          <a:p>
            <a:pPr marL="2592000" lvl="5" indent="-216000">
              <a:spcBef>
                <a:spcPts val="283"/>
              </a:spcBef>
              <a:buClr>
                <a:srgbClr val="000000"/>
              </a:buClr>
              <a:buSzPct val="45000"/>
              <a:buFont typeface="Wingdings" charset="2"/>
              <a:buChar char=""/>
            </a:pPr>
            <a:r>
              <a:rPr lang="ru-RU" sz="2000" b="0" strike="noStrike" spc="-1">
                <a:solidFill>
                  <a:srgbClr val="000000"/>
                </a:solidFill>
                <a:latin typeface="Arial"/>
              </a:rPr>
              <a:t>Шестой уровень структуры</a:t>
            </a:r>
          </a:p>
          <a:p>
            <a:pPr marL="3024000" lvl="6" indent="-216000">
              <a:spcBef>
                <a:spcPts val="283"/>
              </a:spcBef>
              <a:buClr>
                <a:srgbClr val="000000"/>
              </a:buClr>
              <a:buSzPct val="45000"/>
              <a:buFont typeface="Wingdings" charset="2"/>
              <a:buChar char=""/>
            </a:pPr>
            <a:r>
              <a:rPr lang="ru-RU" sz="2000" b="0" strike="noStrike" spc="-1">
                <a:solidFill>
                  <a:srgbClr val="000000"/>
                </a:solidFill>
                <a:latin typeface="Arial"/>
              </a:rPr>
              <a:t>Седьмой уровень структуры</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p:bodyStyle/>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xml"/><Relationship Id="rId5" Type="http://schemas.openxmlformats.org/officeDocument/2006/relationships/image" Target="../media/image21.png"/><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hyperlink" Target="https://product.360che.com/b_517.html" TargetMode="External"/><Relationship Id="rId2" Type="http://schemas.openxmlformats.org/officeDocument/2006/relationships/hyperlink" Target="https://product.360che.com/price/c3_s62_b0_s0.html" TargetMode="External"/><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jpeg"/></Relationships>
</file>

<file path=ppt/slides/_rels/slide7.xml.rels><?xml version="1.0" encoding="UTF-8" standalone="yes"?>
<Relationships xmlns="http://schemas.openxmlformats.org/package/2006/relationships"><Relationship Id="rId3" Type="http://schemas.openxmlformats.org/officeDocument/2006/relationships/hyperlink" Target="http://product.360che.com/price/c3_s120_b0_s0.html" TargetMode="External"/><Relationship Id="rId2" Type="http://schemas.openxmlformats.org/officeDocument/2006/relationships/hyperlink" Target="https://product.360che.com/price/c3_s62_b0_s0.html" TargetMode="External"/><Relationship Id="rId1" Type="http://schemas.openxmlformats.org/officeDocument/2006/relationships/slideLayout" Target="../slideLayouts/slideLayout1.xml"/><Relationship Id="rId5" Type="http://schemas.openxmlformats.org/officeDocument/2006/relationships/image" Target="../media/image8.jpeg"/><Relationship Id="rId4" Type="http://schemas.openxmlformats.org/officeDocument/2006/relationships/image" Target="../media/image7.jpe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Объект 6"/>
          <p:cNvPicPr/>
          <p:nvPr/>
        </p:nvPicPr>
        <p:blipFill>
          <a:blip r:embed="rId2" cstate="print"/>
          <a:stretch/>
        </p:blipFill>
        <p:spPr>
          <a:xfrm>
            <a:off x="1041840" y="0"/>
            <a:ext cx="10105920" cy="6736680"/>
          </a:xfrm>
          <a:prstGeom prst="rect">
            <a:avLst/>
          </a:prstGeom>
          <a:ln w="0">
            <a:noFill/>
          </a:ln>
        </p:spPr>
      </p:pic>
      <p:sp>
        <p:nvSpPr>
          <p:cNvPr id="42" name="PlaceHolder 1"/>
          <p:cNvSpPr>
            <a:spLocks noGrp="1"/>
          </p:cNvSpPr>
          <p:nvPr>
            <p:ph type="title"/>
          </p:nvPr>
        </p:nvSpPr>
        <p:spPr>
          <a:xfrm>
            <a:off x="1240560" y="6037920"/>
            <a:ext cx="7664040" cy="627840"/>
          </a:xfrm>
          <a:prstGeom prst="rect">
            <a:avLst/>
          </a:prstGeom>
          <a:noFill/>
          <a:ln w="0">
            <a:noFill/>
          </a:ln>
        </p:spPr>
        <p:txBody>
          <a:bodyPr lIns="90000" tIns="45000" rIns="90000" bIns="45000" anchor="ctr">
            <a:noAutofit/>
          </a:bodyPr>
          <a:lstStyle/>
          <a:p>
            <a:pPr indent="0">
              <a:lnSpc>
                <a:spcPct val="90000"/>
              </a:lnSpc>
              <a:buNone/>
              <a:tabLst>
                <a:tab pos="0" algn="l"/>
              </a:tabLst>
            </a:pPr>
            <a:r>
              <a:rPr lang="ru-RU" sz="2800" b="1" strike="noStrike" spc="-1">
                <a:solidFill>
                  <a:srgbClr val="FFFFFF"/>
                </a:solidFill>
                <a:latin typeface="Calibri Light"/>
                <a:ea typeface="DejaVu Sans"/>
              </a:rPr>
              <a:t>Отличие седельных тягачей</a:t>
            </a:r>
            <a:r>
              <a:rPr lang="en-US" sz="2800" b="1" strike="noStrike" spc="-1">
                <a:solidFill>
                  <a:srgbClr val="FFFFFF"/>
                </a:solidFill>
                <a:latin typeface="Calibri Light"/>
                <a:ea typeface="DejaVu Sans"/>
              </a:rPr>
              <a:t> C7H MAX</a:t>
            </a:r>
            <a:r>
              <a:rPr lang="ru-RU" sz="2800" b="1" strike="noStrike" spc="-1">
                <a:solidFill>
                  <a:srgbClr val="FFFFFF"/>
                </a:solidFill>
                <a:latin typeface="Calibri Light"/>
                <a:ea typeface="DejaVu Sans"/>
              </a:rPr>
              <a:t> и С7Н</a:t>
            </a:r>
            <a:endParaRPr lang="ru-RU" sz="2800" b="0" strike="noStrike" spc="-1">
              <a:solidFill>
                <a:srgbClr val="000000"/>
              </a:solidFill>
              <a:latin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PlaceHolder 1"/>
          <p:cNvSpPr>
            <a:spLocks noGrp="1"/>
          </p:cNvSpPr>
          <p:nvPr>
            <p:ph type="title"/>
          </p:nvPr>
        </p:nvSpPr>
        <p:spPr>
          <a:xfrm>
            <a:off x="838080" y="365040"/>
            <a:ext cx="10513440" cy="1774080"/>
          </a:xfrm>
          <a:prstGeom prst="rect">
            <a:avLst/>
          </a:prstGeom>
          <a:noFill/>
          <a:ln w="0">
            <a:noFill/>
          </a:ln>
        </p:spPr>
        <p:txBody>
          <a:bodyPr lIns="90000" tIns="45000" rIns="90000" bIns="45000" anchor="ctr">
            <a:noAutofit/>
          </a:bodyPr>
          <a:lstStyle/>
          <a:p>
            <a:pPr indent="0" algn="ctr">
              <a:lnSpc>
                <a:spcPct val="90000"/>
              </a:lnSpc>
              <a:buNone/>
              <a:tabLst>
                <a:tab pos="0" algn="l"/>
              </a:tabLst>
            </a:pPr>
            <a:r>
              <a:rPr lang="ru-RU" sz="2000" b="1" strike="noStrike" spc="-1" dirty="0">
                <a:solidFill>
                  <a:srgbClr val="000000"/>
                </a:solidFill>
                <a:latin typeface="Calibri"/>
                <a:ea typeface="DejaVu Sans"/>
              </a:rPr>
              <a:t>Электропроводка </a:t>
            </a:r>
            <a:br>
              <a:rPr sz="1800" dirty="0"/>
            </a:br>
            <a:br>
              <a:rPr sz="1800" dirty="0"/>
            </a:br>
            <a:r>
              <a:rPr lang="ru-RU" sz="1800" b="0" strike="noStrike" spc="-1" dirty="0">
                <a:solidFill>
                  <a:srgbClr val="000000"/>
                </a:solidFill>
                <a:latin typeface="Calibri"/>
                <a:ea typeface="DejaVu Sans"/>
              </a:rPr>
              <a:t>Для повышения надежности электронных систем, в конструкцию электропроводки </a:t>
            </a:r>
            <a:r>
              <a:rPr lang="en-US" sz="1800" b="0" strike="noStrike" spc="-1" dirty="0">
                <a:solidFill>
                  <a:srgbClr val="000000"/>
                </a:solidFill>
                <a:latin typeface="Calibri"/>
                <a:ea typeface="DejaVu Sans"/>
              </a:rPr>
              <a:t>C7H MAX </a:t>
            </a:r>
            <a:r>
              <a:rPr lang="ru-RU" sz="1800" b="0" strike="noStrike" spc="-1" dirty="0">
                <a:solidFill>
                  <a:srgbClr val="000000"/>
                </a:solidFill>
                <a:latin typeface="Calibri"/>
                <a:ea typeface="DejaVu Sans"/>
              </a:rPr>
              <a:t> были внесены улучшения. При движении по неровностям, возможен износ жгутов проводов, закрепленных на раме и других жестких элементов шасси, чтобы снизить риск  их перетирания и поломки, в </a:t>
            </a:r>
            <a:r>
              <a:rPr lang="en-US" sz="1800" b="0" strike="noStrike" spc="-1" dirty="0">
                <a:solidFill>
                  <a:srgbClr val="000000"/>
                </a:solidFill>
                <a:latin typeface="Calibri"/>
                <a:ea typeface="DejaVu Sans"/>
              </a:rPr>
              <a:t>C7H MAX</a:t>
            </a:r>
            <a:r>
              <a:rPr lang="ru-RU" sz="1800" b="0" strike="noStrike" spc="-1" dirty="0">
                <a:solidFill>
                  <a:srgbClr val="000000"/>
                </a:solidFill>
                <a:latin typeface="Calibri"/>
                <a:ea typeface="DejaVu Sans"/>
              </a:rPr>
              <a:t> было улучшено крепление жгутов и их укладка на раме, также применяются более качественные </a:t>
            </a:r>
            <a:r>
              <a:rPr lang="ru-RU" sz="1800" b="0" strike="noStrike" spc="-1" dirty="0" err="1">
                <a:solidFill>
                  <a:srgbClr val="000000"/>
                </a:solidFill>
                <a:latin typeface="Calibri"/>
                <a:ea typeface="DejaVu Sans"/>
              </a:rPr>
              <a:t>противоизносные</a:t>
            </a:r>
            <a:r>
              <a:rPr lang="ru-RU" sz="1800" b="0" strike="noStrike" spc="-1" dirty="0">
                <a:solidFill>
                  <a:srgbClr val="000000"/>
                </a:solidFill>
                <a:latin typeface="Calibri"/>
                <a:ea typeface="DejaVu Sans"/>
              </a:rPr>
              <a:t> материалы, что обеспечивает больший срок службы проводки.</a:t>
            </a:r>
            <a:endParaRPr lang="ru-RU" sz="1800" b="0" strike="noStrike" spc="-1" dirty="0">
              <a:solidFill>
                <a:srgbClr val="000000"/>
              </a:solidFill>
              <a:latin typeface="Arial"/>
            </a:endParaRPr>
          </a:p>
        </p:txBody>
      </p:sp>
      <p:pic>
        <p:nvPicPr>
          <p:cNvPr id="65" name="Объект 5"/>
          <p:cNvPicPr/>
          <p:nvPr/>
        </p:nvPicPr>
        <p:blipFill>
          <a:blip r:embed="rId2" cstate="print"/>
          <a:stretch/>
        </p:blipFill>
        <p:spPr>
          <a:xfrm>
            <a:off x="2853000" y="2296800"/>
            <a:ext cx="6238440" cy="4349160"/>
          </a:xfrm>
          <a:prstGeom prst="rect">
            <a:avLst/>
          </a:prstGeom>
          <a:ln w="0">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PlaceHolder 1"/>
          <p:cNvSpPr>
            <a:spLocks noGrp="1"/>
          </p:cNvSpPr>
          <p:nvPr>
            <p:ph type="title"/>
          </p:nvPr>
        </p:nvSpPr>
        <p:spPr>
          <a:xfrm>
            <a:off x="838080" y="365040"/>
            <a:ext cx="10513440" cy="1774080"/>
          </a:xfrm>
          <a:prstGeom prst="rect">
            <a:avLst/>
          </a:prstGeom>
          <a:noFill/>
          <a:ln w="0">
            <a:noFill/>
          </a:ln>
        </p:spPr>
        <p:txBody>
          <a:bodyPr lIns="90000" tIns="45000" rIns="90000" bIns="45000" anchor="ctr">
            <a:noAutofit/>
          </a:bodyPr>
          <a:lstStyle/>
          <a:p>
            <a:pPr indent="0" algn="ctr">
              <a:lnSpc>
                <a:spcPct val="90000"/>
              </a:lnSpc>
              <a:buNone/>
              <a:tabLst>
                <a:tab pos="0" algn="l"/>
              </a:tabLst>
            </a:pPr>
            <a:r>
              <a:rPr lang="ru-RU" sz="1800" b="1" strike="noStrike" spc="-1" dirty="0">
                <a:solidFill>
                  <a:srgbClr val="000000"/>
                </a:solidFill>
                <a:latin typeface="Calibri"/>
                <a:ea typeface="DejaVu Sans"/>
              </a:rPr>
              <a:t>Сиденье водителя </a:t>
            </a:r>
            <a:br>
              <a:rPr sz="1800" dirty="0"/>
            </a:br>
            <a:br>
              <a:rPr sz="1800" dirty="0"/>
            </a:br>
            <a:r>
              <a:rPr lang="ru-RU" sz="1800" b="0" strike="noStrike" spc="-1" dirty="0">
                <a:solidFill>
                  <a:srgbClr val="000000"/>
                </a:solidFill>
                <a:latin typeface="Calibri"/>
                <a:ea typeface="DejaVu Sans"/>
              </a:rPr>
              <a:t>Конструкция и количество регулировок водительских сидений </a:t>
            </a:r>
            <a:r>
              <a:rPr lang="en-US" sz="1800" b="0" strike="noStrike" spc="-1" dirty="0">
                <a:solidFill>
                  <a:srgbClr val="000000"/>
                </a:solidFill>
                <a:latin typeface="Calibri"/>
                <a:ea typeface="DejaVu Sans"/>
              </a:rPr>
              <a:t>C7H </a:t>
            </a:r>
            <a:r>
              <a:rPr lang="ru-RU" sz="1800" b="0" strike="noStrike" spc="-1" dirty="0">
                <a:solidFill>
                  <a:srgbClr val="000000"/>
                </a:solidFill>
                <a:latin typeface="Calibri"/>
                <a:ea typeface="DejaVu Sans"/>
              </a:rPr>
              <a:t>и </a:t>
            </a:r>
            <a:r>
              <a:rPr lang="en-US" sz="1800" b="0" strike="noStrike" spc="-1" dirty="0">
                <a:solidFill>
                  <a:srgbClr val="000000"/>
                </a:solidFill>
                <a:latin typeface="Calibri"/>
                <a:ea typeface="DejaVu Sans"/>
              </a:rPr>
              <a:t>C7H MAX</a:t>
            </a:r>
            <a:r>
              <a:rPr lang="ru-RU" sz="1800" b="0" strike="noStrike" spc="-1" dirty="0">
                <a:solidFill>
                  <a:srgbClr val="000000"/>
                </a:solidFill>
                <a:latin typeface="Calibri"/>
                <a:ea typeface="DejaVu Sans"/>
              </a:rPr>
              <a:t> отличаются друг от друга. В С7H MAX есть регулировка </a:t>
            </a:r>
            <a:r>
              <a:rPr lang="ru-RU" sz="1800" b="0" strike="noStrike" spc="-1" dirty="0" err="1">
                <a:solidFill>
                  <a:srgbClr val="000000"/>
                </a:solidFill>
                <a:latin typeface="Calibri"/>
                <a:ea typeface="DejaVu Sans"/>
              </a:rPr>
              <a:t>пневмоподвески</a:t>
            </a:r>
            <a:r>
              <a:rPr lang="ru-RU" sz="1800" b="0" strike="noStrike" spc="-1" dirty="0">
                <a:solidFill>
                  <a:srgbClr val="000000"/>
                </a:solidFill>
                <a:latin typeface="Calibri"/>
                <a:ea typeface="DejaVu Sans"/>
              </a:rPr>
              <a:t>, поясничная поддержка, вентиляция и обогрев сиденья (зависит от заказанных опций).</a:t>
            </a:r>
            <a:br>
              <a:rPr sz="1800" dirty="0"/>
            </a:br>
            <a:r>
              <a:rPr lang="ru-RU" sz="1800" b="0" strike="noStrike" spc="-1" dirty="0">
                <a:solidFill>
                  <a:srgbClr val="000000"/>
                </a:solidFill>
                <a:latin typeface="Calibri"/>
                <a:ea typeface="DejaVu Sans"/>
              </a:rPr>
              <a:t>		</a:t>
            </a:r>
            <a:r>
              <a:rPr lang="ru-RU" sz="1800" b="1" strike="noStrike" spc="-1" dirty="0">
                <a:solidFill>
                  <a:srgbClr val="000000"/>
                </a:solidFill>
                <a:latin typeface="Calibri"/>
                <a:ea typeface="DejaVu Sans"/>
              </a:rPr>
              <a:t>С7Н МАХ                                                                                                    С7Н</a:t>
            </a:r>
            <a:endParaRPr lang="ru-RU" sz="1800" b="1" strike="noStrike" spc="-1" dirty="0">
              <a:solidFill>
                <a:srgbClr val="000000"/>
              </a:solidFill>
              <a:latin typeface="Arial"/>
            </a:endParaRPr>
          </a:p>
        </p:txBody>
      </p:sp>
      <p:pic>
        <p:nvPicPr>
          <p:cNvPr id="67" name="Picture 2"/>
          <p:cNvPicPr/>
          <p:nvPr/>
        </p:nvPicPr>
        <p:blipFill>
          <a:blip r:embed="rId2" cstate="print"/>
          <a:stretch/>
        </p:blipFill>
        <p:spPr>
          <a:xfrm>
            <a:off x="7560000" y="2150640"/>
            <a:ext cx="3419280" cy="4508640"/>
          </a:xfrm>
          <a:prstGeom prst="rect">
            <a:avLst/>
          </a:prstGeom>
          <a:ln w="0">
            <a:noFill/>
          </a:ln>
        </p:spPr>
      </p:pic>
      <p:pic>
        <p:nvPicPr>
          <p:cNvPr id="68" name="Объект 8"/>
          <p:cNvPicPr/>
          <p:nvPr/>
        </p:nvPicPr>
        <p:blipFill>
          <a:blip r:embed="rId3" cstate="print"/>
          <a:stretch/>
        </p:blipFill>
        <p:spPr>
          <a:xfrm>
            <a:off x="674280" y="2130120"/>
            <a:ext cx="6525000" cy="4349160"/>
          </a:xfrm>
          <a:prstGeom prst="rect">
            <a:avLst/>
          </a:prstGeom>
          <a:ln w="0">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 name="PlaceHolder 1"/>
          <p:cNvSpPr>
            <a:spLocks noGrp="1"/>
          </p:cNvSpPr>
          <p:nvPr>
            <p:ph type="title"/>
          </p:nvPr>
        </p:nvSpPr>
        <p:spPr>
          <a:xfrm>
            <a:off x="838080" y="365040"/>
            <a:ext cx="11243160" cy="1986120"/>
          </a:xfrm>
          <a:prstGeom prst="rect">
            <a:avLst/>
          </a:prstGeom>
          <a:noFill/>
          <a:ln w="0">
            <a:noFill/>
          </a:ln>
        </p:spPr>
        <p:txBody>
          <a:bodyPr lIns="90000" tIns="45000" rIns="90000" bIns="45000" anchor="ctr">
            <a:noAutofit/>
          </a:bodyPr>
          <a:lstStyle/>
          <a:p>
            <a:pPr indent="0" algn="ctr">
              <a:lnSpc>
                <a:spcPct val="90000"/>
              </a:lnSpc>
              <a:buNone/>
              <a:tabLst>
                <a:tab pos="0" algn="l"/>
              </a:tabLst>
            </a:pPr>
            <a:r>
              <a:rPr lang="ru-RU" sz="2000" b="1" strike="noStrike" spc="-1" dirty="0">
                <a:solidFill>
                  <a:srgbClr val="000000"/>
                </a:solidFill>
                <a:latin typeface="Calibri"/>
                <a:ea typeface="Microsoft YaHei"/>
              </a:rPr>
              <a:t>Интерьер  </a:t>
            </a:r>
            <a:br>
              <a:rPr sz="1600" dirty="0"/>
            </a:br>
            <a:br>
              <a:rPr sz="1600" dirty="0"/>
            </a:br>
            <a:r>
              <a:rPr lang="ru-RU" sz="1800" b="0" strike="noStrike" spc="-1" dirty="0">
                <a:solidFill>
                  <a:srgbClr val="000000"/>
                </a:solidFill>
                <a:latin typeface="Calibri"/>
                <a:ea typeface="Microsoft YaHei"/>
              </a:rPr>
              <a:t>Приборные панели и многофункциональный руль </a:t>
            </a:r>
            <a:r>
              <a:rPr lang="en-US" sz="1800" b="0" strike="noStrike" spc="-1" dirty="0">
                <a:solidFill>
                  <a:srgbClr val="000000"/>
                </a:solidFill>
                <a:latin typeface="Calibri"/>
                <a:ea typeface="Microsoft YaHei"/>
              </a:rPr>
              <a:t>- </a:t>
            </a:r>
            <a:r>
              <a:rPr lang="ru-RU" sz="1800" b="0" strike="noStrike" spc="-1" dirty="0">
                <a:solidFill>
                  <a:srgbClr val="000000"/>
                </a:solidFill>
                <a:latin typeface="Calibri"/>
                <a:ea typeface="Microsoft YaHei"/>
              </a:rPr>
              <a:t>это существенное отличие </a:t>
            </a:r>
            <a:r>
              <a:rPr lang="en-US" sz="1800" b="0" strike="noStrike" spc="-1" dirty="0">
                <a:solidFill>
                  <a:srgbClr val="000000"/>
                </a:solidFill>
                <a:latin typeface="Calibri"/>
                <a:ea typeface="Microsoft YaHei"/>
              </a:rPr>
              <a:t>C7H </a:t>
            </a:r>
            <a:r>
              <a:rPr lang="ru-RU" sz="1800" b="0" strike="noStrike" spc="-1" dirty="0">
                <a:solidFill>
                  <a:srgbClr val="000000"/>
                </a:solidFill>
                <a:latin typeface="Calibri"/>
                <a:ea typeface="Microsoft YaHei"/>
              </a:rPr>
              <a:t> от </a:t>
            </a:r>
            <a:r>
              <a:rPr lang="en-US" sz="1800" b="0" strike="noStrike" spc="-1" dirty="0">
                <a:solidFill>
                  <a:srgbClr val="000000"/>
                </a:solidFill>
                <a:latin typeface="Calibri"/>
                <a:ea typeface="Microsoft YaHei"/>
              </a:rPr>
              <a:t>C7H MAX</a:t>
            </a:r>
            <a:r>
              <a:rPr lang="ru-RU" sz="1800" b="0" strike="noStrike" spc="-1" dirty="0">
                <a:solidFill>
                  <a:srgbClr val="000000"/>
                </a:solidFill>
                <a:latin typeface="Calibri"/>
                <a:ea typeface="Microsoft YaHei"/>
              </a:rPr>
              <a:t>. На С7H MAX используется </a:t>
            </a:r>
            <a:r>
              <a:rPr lang="ru-RU" sz="1800" b="0" strike="noStrike" spc="-1" dirty="0" err="1">
                <a:solidFill>
                  <a:srgbClr val="000000"/>
                </a:solidFill>
                <a:latin typeface="Calibri"/>
                <a:ea typeface="Microsoft YaHei"/>
              </a:rPr>
              <a:t>мультимедийная</a:t>
            </a:r>
            <a:r>
              <a:rPr lang="ru-RU" sz="1800" b="0" strike="noStrike" spc="-1" dirty="0">
                <a:solidFill>
                  <a:srgbClr val="000000"/>
                </a:solidFill>
                <a:latin typeface="Calibri"/>
                <a:ea typeface="Microsoft YaHei"/>
              </a:rPr>
              <a:t> приборная панель и в сочетании с многофункциональным рулём</a:t>
            </a:r>
            <a:r>
              <a:rPr lang="en-US" sz="1800" b="0" strike="noStrike" spc="-1" dirty="0">
                <a:solidFill>
                  <a:srgbClr val="000000"/>
                </a:solidFill>
                <a:latin typeface="Calibri"/>
                <a:ea typeface="Microsoft YaHei"/>
              </a:rPr>
              <a:t> </a:t>
            </a:r>
            <a:r>
              <a:rPr lang="ru-RU" sz="1800" b="0" strike="noStrike" spc="-1" dirty="0">
                <a:solidFill>
                  <a:srgbClr val="000000"/>
                </a:solidFill>
                <a:latin typeface="Calibri"/>
                <a:ea typeface="Microsoft YaHei"/>
              </a:rPr>
              <a:t>повышает комфорт водителя. </a:t>
            </a:r>
            <a:br>
              <a:rPr sz="1800" dirty="0"/>
            </a:br>
            <a:br>
              <a:rPr sz="1800" dirty="0"/>
            </a:br>
            <a:br>
              <a:rPr sz="1800" dirty="0"/>
            </a:br>
            <a:r>
              <a:rPr lang="en-US" sz="1800" b="1" strike="noStrike" spc="-1" dirty="0">
                <a:solidFill>
                  <a:srgbClr val="000000"/>
                </a:solidFill>
                <a:latin typeface="Calibri"/>
                <a:ea typeface="Microsoft YaHei"/>
              </a:rPr>
              <a:t>                              C7H  MAX                                                                                               C7H</a:t>
            </a:r>
            <a:br>
              <a:rPr sz="1800" dirty="0"/>
            </a:br>
            <a:endParaRPr lang="ru-RU" sz="1800" b="0" strike="noStrike" spc="-1" dirty="0">
              <a:solidFill>
                <a:srgbClr val="000000"/>
              </a:solidFill>
              <a:latin typeface="Arial"/>
            </a:endParaRPr>
          </a:p>
        </p:txBody>
      </p:sp>
      <p:pic>
        <p:nvPicPr>
          <p:cNvPr id="70" name="Picture 2" descr="D:\работа ЗАКУПКИ\HOWO\Фотографии\C7H 4X2 tractor\C7H MAX\Фото маленькие\DSC_2814.jpg"/>
          <p:cNvPicPr/>
          <p:nvPr/>
        </p:nvPicPr>
        <p:blipFill>
          <a:blip r:embed="rId2" cstate="print"/>
          <a:stretch/>
        </p:blipFill>
        <p:spPr>
          <a:xfrm>
            <a:off x="695160" y="2586240"/>
            <a:ext cx="5398920" cy="3597480"/>
          </a:xfrm>
          <a:prstGeom prst="rect">
            <a:avLst/>
          </a:prstGeom>
          <a:ln w="0">
            <a:noFill/>
          </a:ln>
        </p:spPr>
      </p:pic>
      <p:pic>
        <p:nvPicPr>
          <p:cNvPr id="71" name="Рисунок 3"/>
          <p:cNvPicPr/>
          <p:nvPr/>
        </p:nvPicPr>
        <p:blipFill>
          <a:blip r:embed="rId3" cstate="print"/>
          <a:stretch/>
        </p:blipFill>
        <p:spPr>
          <a:xfrm>
            <a:off x="6446160" y="2700000"/>
            <a:ext cx="5793120" cy="3419280"/>
          </a:xfrm>
          <a:prstGeom prst="rect">
            <a:avLst/>
          </a:prstGeom>
          <a:ln w="0">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 name="PlaceHolder 1"/>
          <p:cNvSpPr>
            <a:spLocks noGrp="1"/>
          </p:cNvSpPr>
          <p:nvPr>
            <p:ph type="title"/>
          </p:nvPr>
        </p:nvSpPr>
        <p:spPr>
          <a:xfrm>
            <a:off x="802080" y="365040"/>
            <a:ext cx="10723208" cy="1778076"/>
          </a:xfrm>
          <a:prstGeom prst="rect">
            <a:avLst/>
          </a:prstGeom>
          <a:noFill/>
          <a:ln w="0">
            <a:noFill/>
          </a:ln>
        </p:spPr>
        <p:txBody>
          <a:bodyPr lIns="90000" tIns="45000" rIns="90000" bIns="45000" anchor="ctr">
            <a:noAutofit/>
          </a:bodyPr>
          <a:lstStyle/>
          <a:p>
            <a:pPr indent="0" algn="ctr">
              <a:lnSpc>
                <a:spcPct val="90000"/>
              </a:lnSpc>
              <a:buNone/>
              <a:tabLst>
                <a:tab pos="0" algn="l"/>
              </a:tabLst>
            </a:pPr>
            <a:r>
              <a:rPr lang="ru-RU" sz="2000" b="1" strike="noStrike" spc="-1" dirty="0">
                <a:solidFill>
                  <a:srgbClr val="000000"/>
                </a:solidFill>
                <a:latin typeface="Calibri"/>
                <a:ea typeface="DejaVu Sans"/>
              </a:rPr>
              <a:t>Интерьер </a:t>
            </a:r>
            <a:br>
              <a:rPr sz="1800" dirty="0"/>
            </a:br>
            <a:br>
              <a:rPr sz="1800" dirty="0"/>
            </a:br>
            <a:r>
              <a:rPr lang="ru-RU" sz="1800" b="0" strike="noStrike" spc="-1" dirty="0">
                <a:solidFill>
                  <a:srgbClr val="000000"/>
                </a:solidFill>
                <a:latin typeface="Calibri"/>
                <a:ea typeface="DejaVu Sans"/>
              </a:rPr>
              <a:t>Интерьер </a:t>
            </a:r>
            <a:r>
              <a:rPr lang="en-US" sz="1800" b="0" strike="noStrike" spc="-1" dirty="0">
                <a:solidFill>
                  <a:srgbClr val="000000"/>
                </a:solidFill>
                <a:latin typeface="Calibri"/>
                <a:ea typeface="DejaVu Sans"/>
              </a:rPr>
              <a:t>C7H-МАХ </a:t>
            </a:r>
            <a:r>
              <a:rPr lang="ru-RU" sz="1800" b="0" strike="noStrike" spc="-1" dirty="0">
                <a:solidFill>
                  <a:srgbClr val="000000"/>
                </a:solidFill>
                <a:latin typeface="Calibri"/>
                <a:ea typeface="DejaVu Sans"/>
              </a:rPr>
              <a:t>более технологичен и предоставляет больше возможностей.  </a:t>
            </a:r>
            <a:r>
              <a:rPr lang="ru-RU" sz="1800" b="0" strike="noStrike" spc="-1" dirty="0" err="1">
                <a:solidFill>
                  <a:srgbClr val="000000"/>
                </a:solidFill>
                <a:latin typeface="Calibri"/>
                <a:ea typeface="DejaVu Sans"/>
              </a:rPr>
              <a:t>Мультимедийная</a:t>
            </a:r>
            <a:r>
              <a:rPr lang="ru-RU" sz="1800" b="0" strike="noStrike" spc="-1" dirty="0">
                <a:solidFill>
                  <a:srgbClr val="000000"/>
                </a:solidFill>
                <a:latin typeface="Calibri"/>
                <a:ea typeface="DejaVu Sans"/>
              </a:rPr>
              <a:t> приборная панель приборов и большая центральная </a:t>
            </a:r>
            <a:r>
              <a:rPr lang="ru-RU" sz="1800" b="0" strike="noStrike" spc="-1" dirty="0" err="1">
                <a:solidFill>
                  <a:srgbClr val="000000"/>
                </a:solidFill>
                <a:latin typeface="Calibri"/>
                <a:ea typeface="DejaVu Sans"/>
              </a:rPr>
              <a:t>мультимедийная</a:t>
            </a:r>
            <a:r>
              <a:rPr lang="ru-RU" sz="1800" b="0" strike="noStrike" spc="-1" dirty="0">
                <a:solidFill>
                  <a:srgbClr val="000000"/>
                </a:solidFill>
                <a:latin typeface="Calibri"/>
                <a:ea typeface="DejaVu Sans"/>
              </a:rPr>
              <a:t> панель управления повышают уровень комфорта водителя. Функция громкой связи через протокол </a:t>
            </a:r>
            <a:r>
              <a:rPr lang="ru-RU" sz="1800" b="0" strike="noStrike" spc="-1" dirty="0" err="1">
                <a:solidFill>
                  <a:srgbClr val="000000"/>
                </a:solidFill>
                <a:latin typeface="Calibri"/>
                <a:ea typeface="DejaVu Sans"/>
              </a:rPr>
              <a:t>Bluetooth</a:t>
            </a:r>
            <a:r>
              <a:rPr lang="ru-RU" sz="1800" b="0" strike="noStrike" spc="-1" dirty="0">
                <a:solidFill>
                  <a:srgbClr val="000000"/>
                </a:solidFill>
                <a:latin typeface="Calibri"/>
                <a:ea typeface="DejaVu Sans"/>
              </a:rPr>
              <a:t>  - это ещё один плюс к безопасному вождению.</a:t>
            </a:r>
            <a:br>
              <a:rPr sz="1800" dirty="0"/>
            </a:br>
            <a:r>
              <a:rPr lang="ru-RU" sz="1800" b="1" strike="noStrike" spc="-1" dirty="0">
                <a:solidFill>
                  <a:srgbClr val="000000"/>
                </a:solidFill>
                <a:latin typeface="Calibri"/>
                <a:ea typeface="DejaVu Sans"/>
              </a:rPr>
              <a:t>С7Н МАХ                                                     С7Н</a:t>
            </a:r>
            <a:r>
              <a:rPr lang="ru-RU" sz="1800" b="1" strike="noStrike" spc="-1" dirty="0">
                <a:solidFill>
                  <a:srgbClr val="000000"/>
                </a:solidFill>
                <a:latin typeface="Calibri Light"/>
                <a:ea typeface="DejaVu Sans"/>
              </a:rPr>
              <a:t> </a:t>
            </a:r>
            <a:endParaRPr lang="ru-RU" sz="1800" b="1" strike="noStrike" spc="-1" dirty="0">
              <a:solidFill>
                <a:srgbClr val="000000"/>
              </a:solidFill>
              <a:latin typeface="Arial"/>
            </a:endParaRPr>
          </a:p>
        </p:txBody>
      </p:sp>
      <p:pic>
        <p:nvPicPr>
          <p:cNvPr id="73" name="Рисунок 74"/>
          <p:cNvPicPr/>
          <p:nvPr/>
        </p:nvPicPr>
        <p:blipFill>
          <a:blip r:embed="rId2" cstate="print"/>
          <a:stretch/>
        </p:blipFill>
        <p:spPr>
          <a:xfrm rot="35400">
            <a:off x="2360160" y="2197080"/>
            <a:ext cx="7256880" cy="3955320"/>
          </a:xfrm>
          <a:prstGeom prst="rect">
            <a:avLst/>
          </a:prstGeom>
          <a:ln w="0">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 name="PlaceHolder 1"/>
          <p:cNvSpPr>
            <a:spLocks noGrp="1"/>
          </p:cNvSpPr>
          <p:nvPr>
            <p:ph type="title"/>
          </p:nvPr>
        </p:nvSpPr>
        <p:spPr>
          <a:xfrm>
            <a:off x="802080" y="365040"/>
            <a:ext cx="10513440" cy="1508760"/>
          </a:xfrm>
          <a:prstGeom prst="rect">
            <a:avLst/>
          </a:prstGeom>
          <a:noFill/>
          <a:ln w="0">
            <a:noFill/>
          </a:ln>
        </p:spPr>
        <p:txBody>
          <a:bodyPr lIns="90000" tIns="45000" rIns="90000" bIns="45000" anchor="ctr">
            <a:noAutofit/>
          </a:bodyPr>
          <a:lstStyle/>
          <a:p>
            <a:pPr indent="0" algn="ctr">
              <a:lnSpc>
                <a:spcPct val="90000"/>
              </a:lnSpc>
              <a:buNone/>
              <a:tabLst>
                <a:tab pos="0" algn="l"/>
              </a:tabLst>
            </a:pPr>
            <a:r>
              <a:rPr lang="ru-RU" sz="2000" b="1" strike="noStrike" spc="-1" dirty="0">
                <a:solidFill>
                  <a:srgbClr val="000000"/>
                </a:solidFill>
                <a:latin typeface="Calibri"/>
                <a:ea typeface="DejaVu Sans"/>
              </a:rPr>
              <a:t>Камеры наблюдения</a:t>
            </a:r>
            <a:br>
              <a:rPr sz="1800" dirty="0"/>
            </a:br>
            <a:r>
              <a:rPr lang="ru-RU" sz="1800" b="0" strike="noStrike" spc="-1" dirty="0">
                <a:solidFill>
                  <a:srgbClr val="000000"/>
                </a:solidFill>
                <a:latin typeface="Calibri"/>
                <a:ea typeface="DejaVu Sans"/>
              </a:rPr>
              <a:t>Кабина  </a:t>
            </a:r>
            <a:r>
              <a:rPr lang="en-US" sz="1800" b="0" strike="noStrike" spc="-1" dirty="0">
                <a:solidFill>
                  <a:srgbClr val="000000"/>
                </a:solidFill>
                <a:latin typeface="Calibri"/>
                <a:ea typeface="DejaVu Sans"/>
              </a:rPr>
              <a:t>C7H-МАХ </a:t>
            </a:r>
            <a:r>
              <a:rPr lang="en-US" sz="1800" b="0" strike="noStrike" spc="-1" dirty="0" err="1">
                <a:solidFill>
                  <a:srgbClr val="000000"/>
                </a:solidFill>
                <a:latin typeface="Calibri"/>
                <a:ea typeface="DejaVu Sans"/>
              </a:rPr>
              <a:t>может</a:t>
            </a:r>
            <a:r>
              <a:rPr lang="en-US" sz="1800" b="0" strike="noStrike" spc="-1" dirty="0">
                <a:solidFill>
                  <a:srgbClr val="000000"/>
                </a:solidFill>
                <a:latin typeface="Calibri"/>
                <a:ea typeface="DejaVu Sans"/>
              </a:rPr>
              <a:t> </a:t>
            </a:r>
            <a:r>
              <a:rPr lang="en-US" sz="1800" b="0" strike="noStrike" spc="-1" dirty="0" err="1">
                <a:solidFill>
                  <a:srgbClr val="000000"/>
                </a:solidFill>
                <a:latin typeface="Calibri"/>
                <a:ea typeface="DejaVu Sans"/>
              </a:rPr>
              <a:t>быть</a:t>
            </a:r>
            <a:r>
              <a:rPr lang="en-US" sz="1800" b="0" strike="noStrike" spc="-1" dirty="0">
                <a:solidFill>
                  <a:srgbClr val="000000"/>
                </a:solidFill>
                <a:latin typeface="Calibri"/>
                <a:ea typeface="DejaVu Sans"/>
              </a:rPr>
              <a:t> </a:t>
            </a:r>
            <a:r>
              <a:rPr lang="en-US" sz="1800" b="0" strike="noStrike" spc="-1" dirty="0" err="1">
                <a:solidFill>
                  <a:srgbClr val="000000"/>
                </a:solidFill>
                <a:latin typeface="Calibri"/>
                <a:ea typeface="DejaVu Sans"/>
              </a:rPr>
              <a:t>оснащена</a:t>
            </a:r>
            <a:r>
              <a:rPr lang="en-US" sz="1800" b="0" strike="noStrike" spc="-1" dirty="0">
                <a:solidFill>
                  <a:srgbClr val="000000"/>
                </a:solidFill>
                <a:latin typeface="Calibri"/>
                <a:ea typeface="DejaVu Sans"/>
              </a:rPr>
              <a:t> </a:t>
            </a:r>
            <a:r>
              <a:rPr lang="en-US" sz="1800" b="0" strike="noStrike" spc="-1" dirty="0" err="1">
                <a:solidFill>
                  <a:srgbClr val="000000"/>
                </a:solidFill>
                <a:latin typeface="Calibri"/>
                <a:ea typeface="DejaVu Sans"/>
              </a:rPr>
              <a:t>камерами</a:t>
            </a:r>
            <a:r>
              <a:rPr lang="en-US" sz="1800" b="0" strike="noStrike" spc="-1" dirty="0">
                <a:solidFill>
                  <a:srgbClr val="000000"/>
                </a:solidFill>
                <a:latin typeface="Calibri"/>
                <a:ea typeface="DejaVu Sans"/>
              </a:rPr>
              <a:t> </a:t>
            </a:r>
            <a:r>
              <a:rPr lang="en-US" sz="1800" b="0" strike="noStrike" spc="-1" dirty="0" err="1">
                <a:solidFill>
                  <a:srgbClr val="000000"/>
                </a:solidFill>
                <a:latin typeface="Calibri"/>
                <a:ea typeface="DejaVu Sans"/>
              </a:rPr>
              <a:t>наблюдения</a:t>
            </a:r>
            <a:r>
              <a:rPr lang="en-US" sz="1800" b="0" strike="noStrike" spc="-1" dirty="0">
                <a:solidFill>
                  <a:srgbClr val="000000"/>
                </a:solidFill>
                <a:latin typeface="Calibri"/>
                <a:ea typeface="DejaVu Sans"/>
              </a:rPr>
              <a:t>, </a:t>
            </a:r>
            <a:r>
              <a:rPr lang="en-US" sz="1800" b="0" strike="noStrike" spc="-1" dirty="0" err="1">
                <a:solidFill>
                  <a:srgbClr val="000000"/>
                </a:solidFill>
                <a:latin typeface="Calibri"/>
                <a:ea typeface="DejaVu Sans"/>
              </a:rPr>
              <a:t>до</a:t>
            </a:r>
            <a:r>
              <a:rPr lang="en-US" sz="1800" b="0" strike="noStrike" spc="-1" dirty="0">
                <a:solidFill>
                  <a:srgbClr val="000000"/>
                </a:solidFill>
                <a:latin typeface="Calibri"/>
                <a:ea typeface="DejaVu Sans"/>
              </a:rPr>
              <a:t> 4-х </a:t>
            </a:r>
            <a:r>
              <a:rPr lang="en-US" sz="1800" b="0" strike="noStrike" spc="-1" dirty="0" err="1">
                <a:solidFill>
                  <a:srgbClr val="000000"/>
                </a:solidFill>
                <a:latin typeface="Calibri"/>
                <a:ea typeface="DejaVu Sans"/>
              </a:rPr>
              <a:t>штук</a:t>
            </a:r>
            <a:r>
              <a:rPr lang="en-US" sz="1800" b="0" strike="noStrike" spc="-1" dirty="0">
                <a:solidFill>
                  <a:srgbClr val="000000"/>
                </a:solidFill>
                <a:latin typeface="Calibri"/>
                <a:ea typeface="DejaVu Sans"/>
              </a:rPr>
              <a:t>. </a:t>
            </a:r>
            <a:br>
              <a:rPr sz="1800" dirty="0"/>
            </a:br>
            <a:r>
              <a:rPr lang="en-US" sz="1800" b="0" strike="noStrike" spc="-1" dirty="0" err="1">
                <a:solidFill>
                  <a:srgbClr val="000000"/>
                </a:solidFill>
                <a:latin typeface="Calibri"/>
                <a:ea typeface="DejaVu Sans"/>
              </a:rPr>
              <a:t>Кроме</a:t>
            </a:r>
            <a:r>
              <a:rPr lang="en-US" sz="1800" b="0" strike="noStrike" spc="-1" dirty="0">
                <a:solidFill>
                  <a:srgbClr val="000000"/>
                </a:solidFill>
                <a:latin typeface="Calibri"/>
                <a:ea typeface="DejaVu Sans"/>
              </a:rPr>
              <a:t> </a:t>
            </a:r>
            <a:r>
              <a:rPr lang="en-US" sz="1800" b="0" strike="noStrike" spc="-1" dirty="0" err="1">
                <a:solidFill>
                  <a:srgbClr val="000000"/>
                </a:solidFill>
                <a:latin typeface="Calibri"/>
                <a:ea typeface="DejaVu Sans"/>
              </a:rPr>
              <a:t>онлайн</a:t>
            </a:r>
            <a:r>
              <a:rPr lang="en-US" sz="1800" b="0" strike="noStrike" spc="-1" dirty="0">
                <a:solidFill>
                  <a:srgbClr val="000000"/>
                </a:solidFill>
                <a:latin typeface="Calibri"/>
                <a:ea typeface="DejaVu Sans"/>
              </a:rPr>
              <a:t> </a:t>
            </a:r>
            <a:r>
              <a:rPr lang="en-US" sz="1800" b="0" strike="noStrike" spc="-1" dirty="0" err="1">
                <a:solidFill>
                  <a:srgbClr val="000000"/>
                </a:solidFill>
                <a:latin typeface="Calibri"/>
                <a:ea typeface="DejaVu Sans"/>
              </a:rPr>
              <a:t>трасляции</a:t>
            </a:r>
            <a:r>
              <a:rPr lang="en-US" sz="1800" b="0" strike="noStrike" spc="-1" dirty="0">
                <a:solidFill>
                  <a:srgbClr val="000000"/>
                </a:solidFill>
                <a:latin typeface="Calibri"/>
                <a:ea typeface="DejaVu Sans"/>
              </a:rPr>
              <a:t> </a:t>
            </a:r>
            <a:r>
              <a:rPr lang="en-US" sz="1800" b="0" strike="noStrike" spc="-1" dirty="0" err="1">
                <a:solidFill>
                  <a:srgbClr val="000000"/>
                </a:solidFill>
                <a:latin typeface="Calibri"/>
                <a:ea typeface="DejaVu Sans"/>
              </a:rPr>
              <a:t>изображения</a:t>
            </a:r>
            <a:r>
              <a:rPr lang="en-US" sz="1800" b="0" strike="noStrike" spc="-1" dirty="0">
                <a:solidFill>
                  <a:srgbClr val="000000"/>
                </a:solidFill>
                <a:latin typeface="Calibri"/>
                <a:ea typeface="DejaVu Sans"/>
              </a:rPr>
              <a:t> </a:t>
            </a:r>
            <a:r>
              <a:rPr lang="en-US" sz="1800" b="0" strike="noStrike" spc="-1" dirty="0" err="1">
                <a:solidFill>
                  <a:srgbClr val="000000"/>
                </a:solidFill>
                <a:latin typeface="Calibri"/>
                <a:ea typeface="DejaVu Sans"/>
              </a:rPr>
              <a:t>на</a:t>
            </a:r>
            <a:r>
              <a:rPr lang="en-US" sz="1800" b="0" strike="noStrike" spc="-1" dirty="0">
                <a:solidFill>
                  <a:srgbClr val="000000"/>
                </a:solidFill>
                <a:latin typeface="Calibri"/>
                <a:ea typeface="DejaVu Sans"/>
              </a:rPr>
              <a:t> </a:t>
            </a:r>
            <a:r>
              <a:rPr lang="en-US" sz="1800" b="0" strike="noStrike" spc="-1" dirty="0" err="1">
                <a:solidFill>
                  <a:srgbClr val="000000"/>
                </a:solidFill>
                <a:latin typeface="Calibri"/>
                <a:ea typeface="DejaVu Sans"/>
              </a:rPr>
              <a:t>монитор</a:t>
            </a:r>
            <a:r>
              <a:rPr lang="en-US" sz="1800" b="0" strike="noStrike" spc="-1" dirty="0">
                <a:solidFill>
                  <a:srgbClr val="000000"/>
                </a:solidFill>
                <a:latin typeface="Calibri"/>
                <a:ea typeface="DejaVu Sans"/>
              </a:rPr>
              <a:t> </a:t>
            </a:r>
            <a:r>
              <a:rPr lang="en-US" sz="1800" b="0" strike="noStrike" spc="-1" dirty="0" err="1">
                <a:solidFill>
                  <a:srgbClr val="000000"/>
                </a:solidFill>
                <a:latin typeface="Calibri"/>
                <a:ea typeface="DejaVu Sans"/>
              </a:rPr>
              <a:t>медиасистемы</a:t>
            </a:r>
            <a:r>
              <a:rPr lang="en-US" sz="1800" b="0" strike="noStrike" spc="-1" dirty="0">
                <a:solidFill>
                  <a:srgbClr val="000000"/>
                </a:solidFill>
                <a:latin typeface="Calibri"/>
                <a:ea typeface="DejaVu Sans"/>
              </a:rPr>
              <a:t>, </a:t>
            </a:r>
            <a:r>
              <a:rPr lang="en-US" sz="1800" b="0" strike="noStrike" spc="-1" dirty="0" err="1">
                <a:solidFill>
                  <a:srgbClr val="000000"/>
                </a:solidFill>
                <a:latin typeface="Calibri"/>
                <a:ea typeface="DejaVu Sans"/>
              </a:rPr>
              <a:t>автомобиль</a:t>
            </a:r>
            <a:r>
              <a:rPr lang="en-US" sz="1800" b="0" strike="noStrike" spc="-1" dirty="0">
                <a:solidFill>
                  <a:srgbClr val="000000"/>
                </a:solidFill>
                <a:latin typeface="Calibri"/>
                <a:ea typeface="DejaVu Sans"/>
              </a:rPr>
              <a:t> </a:t>
            </a:r>
            <a:r>
              <a:rPr lang="en-US" sz="1800" b="0" strike="noStrike" spc="-1" dirty="0" err="1">
                <a:solidFill>
                  <a:srgbClr val="000000"/>
                </a:solidFill>
                <a:latin typeface="Calibri"/>
                <a:ea typeface="DejaVu Sans"/>
              </a:rPr>
              <a:t>оснащен</a:t>
            </a:r>
            <a:r>
              <a:rPr lang="en-US" sz="1800" b="0" strike="noStrike" spc="-1" dirty="0">
                <a:solidFill>
                  <a:srgbClr val="000000"/>
                </a:solidFill>
                <a:latin typeface="Calibri"/>
                <a:ea typeface="DejaVu Sans"/>
              </a:rPr>
              <a:t> </a:t>
            </a:r>
            <a:r>
              <a:rPr lang="en-US" sz="1800" b="0" strike="noStrike" spc="-1" dirty="0" err="1">
                <a:solidFill>
                  <a:srgbClr val="000000"/>
                </a:solidFill>
                <a:latin typeface="Calibri"/>
                <a:ea typeface="DejaVu Sans"/>
              </a:rPr>
              <a:t>функцией</a:t>
            </a:r>
            <a:r>
              <a:rPr lang="en-US" sz="1800" b="0" strike="noStrike" spc="-1" dirty="0">
                <a:solidFill>
                  <a:srgbClr val="000000"/>
                </a:solidFill>
                <a:latin typeface="Calibri"/>
                <a:ea typeface="DejaVu Sans"/>
              </a:rPr>
              <a:t> </a:t>
            </a:r>
            <a:r>
              <a:rPr lang="en-US" sz="1800" b="0" strike="noStrike" spc="-1" dirty="0" err="1">
                <a:solidFill>
                  <a:srgbClr val="000000"/>
                </a:solidFill>
                <a:latin typeface="Calibri"/>
                <a:ea typeface="DejaVu Sans"/>
              </a:rPr>
              <a:t>записи</a:t>
            </a:r>
            <a:r>
              <a:rPr lang="en-US" sz="1800" b="0" strike="noStrike" spc="-1" dirty="0">
                <a:solidFill>
                  <a:srgbClr val="000000"/>
                </a:solidFill>
                <a:latin typeface="Calibri"/>
                <a:ea typeface="DejaVu Sans"/>
              </a:rPr>
              <a:t> </a:t>
            </a:r>
            <a:r>
              <a:rPr lang="en-US" sz="1800" b="0" strike="noStrike" spc="-1" dirty="0" err="1">
                <a:solidFill>
                  <a:srgbClr val="000000"/>
                </a:solidFill>
                <a:latin typeface="Calibri"/>
                <a:ea typeface="DejaVu Sans"/>
              </a:rPr>
              <a:t>изображения</a:t>
            </a:r>
            <a:r>
              <a:rPr lang="en-US" sz="1800" b="0" strike="noStrike" spc="-1" dirty="0">
                <a:solidFill>
                  <a:srgbClr val="000000"/>
                </a:solidFill>
                <a:latin typeface="Calibri"/>
                <a:ea typeface="DejaVu Sans"/>
              </a:rPr>
              <a:t> с </a:t>
            </a:r>
            <a:r>
              <a:rPr lang="en-US" sz="1800" b="0" strike="noStrike" spc="-1" dirty="0" err="1">
                <a:solidFill>
                  <a:srgbClr val="000000"/>
                </a:solidFill>
                <a:latin typeface="Calibri"/>
                <a:ea typeface="DejaVu Sans"/>
              </a:rPr>
              <a:t>камер</a:t>
            </a:r>
            <a:r>
              <a:rPr lang="en-US" sz="1800" b="0" strike="noStrike" spc="-1" dirty="0">
                <a:solidFill>
                  <a:srgbClr val="000000"/>
                </a:solidFill>
                <a:latin typeface="Calibri"/>
                <a:ea typeface="DejaVu Sans"/>
              </a:rPr>
              <a:t>, </a:t>
            </a:r>
            <a:r>
              <a:rPr lang="en-US" sz="1800" b="0" strike="noStrike" spc="-1" dirty="0" err="1">
                <a:solidFill>
                  <a:srgbClr val="000000"/>
                </a:solidFill>
                <a:latin typeface="Calibri"/>
                <a:ea typeface="DejaVu Sans"/>
              </a:rPr>
              <a:t>что</a:t>
            </a:r>
            <a:r>
              <a:rPr lang="en-US" sz="1800" b="0" strike="noStrike" spc="-1" dirty="0">
                <a:solidFill>
                  <a:srgbClr val="000000"/>
                </a:solidFill>
                <a:latin typeface="Calibri"/>
                <a:ea typeface="DejaVu Sans"/>
              </a:rPr>
              <a:t> </a:t>
            </a:r>
            <a:r>
              <a:rPr lang="en-US" sz="1800" b="0" strike="noStrike" spc="-1" dirty="0" err="1">
                <a:solidFill>
                  <a:srgbClr val="000000"/>
                </a:solidFill>
                <a:latin typeface="Calibri"/>
                <a:ea typeface="DejaVu Sans"/>
              </a:rPr>
              <a:t>позволяет</a:t>
            </a:r>
            <a:r>
              <a:rPr lang="en-US" sz="1800" b="0" strike="noStrike" spc="-1" dirty="0">
                <a:solidFill>
                  <a:srgbClr val="000000"/>
                </a:solidFill>
                <a:latin typeface="Calibri"/>
                <a:ea typeface="DejaVu Sans"/>
              </a:rPr>
              <a:t> </a:t>
            </a:r>
            <a:r>
              <a:rPr lang="en-US" sz="1800" b="0" strike="noStrike" spc="-1" dirty="0" err="1">
                <a:solidFill>
                  <a:srgbClr val="000000"/>
                </a:solidFill>
                <a:latin typeface="Calibri"/>
                <a:ea typeface="DejaVu Sans"/>
              </a:rPr>
              <a:t>использовать</a:t>
            </a:r>
            <a:r>
              <a:rPr lang="en-US" sz="1800" b="0" strike="noStrike" spc="-1" dirty="0">
                <a:solidFill>
                  <a:srgbClr val="000000"/>
                </a:solidFill>
                <a:latin typeface="Calibri"/>
                <a:ea typeface="DejaVu Sans"/>
              </a:rPr>
              <a:t> </a:t>
            </a:r>
            <a:r>
              <a:rPr lang="en-US" sz="1800" b="0" strike="noStrike" spc="-1" dirty="0" err="1">
                <a:solidFill>
                  <a:srgbClr val="000000"/>
                </a:solidFill>
                <a:latin typeface="Calibri"/>
                <a:ea typeface="DejaVu Sans"/>
              </a:rPr>
              <a:t>их</a:t>
            </a:r>
            <a:r>
              <a:rPr lang="en-US" sz="1800" b="0" strike="noStrike" spc="-1" dirty="0">
                <a:solidFill>
                  <a:srgbClr val="000000"/>
                </a:solidFill>
                <a:latin typeface="Calibri"/>
                <a:ea typeface="DejaVu Sans"/>
              </a:rPr>
              <a:t> </a:t>
            </a:r>
            <a:r>
              <a:rPr lang="en-US" sz="1800" b="0" strike="noStrike" spc="-1" dirty="0" err="1">
                <a:solidFill>
                  <a:srgbClr val="000000"/>
                </a:solidFill>
                <a:latin typeface="Calibri"/>
                <a:ea typeface="DejaVu Sans"/>
              </a:rPr>
              <a:t>как</a:t>
            </a:r>
            <a:r>
              <a:rPr lang="en-US" sz="1800" b="0" strike="noStrike" spc="-1" dirty="0">
                <a:solidFill>
                  <a:srgbClr val="000000"/>
                </a:solidFill>
                <a:latin typeface="Calibri"/>
                <a:ea typeface="DejaVu Sans"/>
              </a:rPr>
              <a:t> </a:t>
            </a:r>
            <a:r>
              <a:rPr lang="en-US" sz="1800" b="0" strike="noStrike" spc="-1" dirty="0" err="1">
                <a:solidFill>
                  <a:srgbClr val="000000"/>
                </a:solidFill>
                <a:latin typeface="Calibri"/>
                <a:ea typeface="DejaVu Sans"/>
              </a:rPr>
              <a:t>регистратор</a:t>
            </a:r>
            <a:r>
              <a:rPr lang="en-US" sz="1800" b="0" strike="noStrike" spc="-1" dirty="0">
                <a:solidFill>
                  <a:srgbClr val="000000"/>
                </a:solidFill>
                <a:latin typeface="Calibri"/>
                <a:ea typeface="DejaVu Sans"/>
              </a:rPr>
              <a:t>.</a:t>
            </a:r>
            <a:r>
              <a:rPr lang="ru-RU" sz="1800" b="0" strike="noStrike" spc="-1" dirty="0">
                <a:solidFill>
                  <a:srgbClr val="000000"/>
                </a:solidFill>
                <a:latin typeface="Calibri"/>
                <a:ea typeface="DejaVu Sans"/>
              </a:rPr>
              <a:t> </a:t>
            </a:r>
            <a:r>
              <a:rPr lang="ru-RU" spc="-1" dirty="0">
                <a:solidFill>
                  <a:srgbClr val="000000"/>
                </a:solidFill>
                <a:latin typeface="Calibri"/>
                <a:ea typeface="DejaVu Sans"/>
              </a:rPr>
              <a:t>Система камер кругового обзора на 360 градусов позволяет водителю контролировать дорожную ситуацию, показывая «мёртвые» зоны. </a:t>
            </a:r>
            <a:r>
              <a:rPr lang="ru-RU" sz="1800" b="0" strike="noStrike" spc="-1" dirty="0">
                <a:solidFill>
                  <a:srgbClr val="000000"/>
                </a:solidFill>
                <a:latin typeface="Calibri"/>
                <a:ea typeface="DejaVu Sans"/>
              </a:rPr>
              <a:t>Вывод изображения на дисплей</a:t>
            </a:r>
            <a:r>
              <a:rPr lang="en-US" sz="1800" b="0" strike="noStrike" spc="-1" dirty="0">
                <a:solidFill>
                  <a:srgbClr val="000000"/>
                </a:solidFill>
                <a:latin typeface="Calibri"/>
                <a:ea typeface="DejaVu Sans"/>
              </a:rPr>
              <a:t>  </a:t>
            </a:r>
            <a:r>
              <a:rPr lang="ru-RU" sz="1800" b="0" strike="noStrike" spc="-1" dirty="0">
                <a:solidFill>
                  <a:srgbClr val="000000"/>
                </a:solidFill>
                <a:latin typeface="Calibri"/>
                <a:ea typeface="DejaVu Sans"/>
              </a:rPr>
              <a:t>более технологичен и предоставляет больше возможностей. </a:t>
            </a:r>
            <a:endParaRPr lang="ru-RU" sz="1800" b="0" strike="noStrike" spc="-1" dirty="0">
              <a:solidFill>
                <a:srgbClr val="000000"/>
              </a:solidFill>
              <a:latin typeface="Arial"/>
            </a:endParaRPr>
          </a:p>
        </p:txBody>
      </p:sp>
      <p:pic>
        <p:nvPicPr>
          <p:cNvPr id="75" name="Рисунок 74"/>
          <p:cNvPicPr/>
          <p:nvPr/>
        </p:nvPicPr>
        <p:blipFill>
          <a:blip r:embed="rId2" cstate="print"/>
          <a:stretch/>
        </p:blipFill>
        <p:spPr>
          <a:xfrm>
            <a:off x="1095340" y="2000240"/>
            <a:ext cx="3929090" cy="1926992"/>
          </a:xfrm>
          <a:prstGeom prst="rect">
            <a:avLst/>
          </a:prstGeom>
          <a:ln w="0">
            <a:noFill/>
          </a:ln>
        </p:spPr>
      </p:pic>
      <p:pic>
        <p:nvPicPr>
          <p:cNvPr id="76" name="Рисунок 75"/>
          <p:cNvPicPr/>
          <p:nvPr/>
        </p:nvPicPr>
        <p:blipFill>
          <a:blip r:embed="rId3" cstate="print"/>
          <a:stretch/>
        </p:blipFill>
        <p:spPr>
          <a:xfrm>
            <a:off x="5024430" y="2000240"/>
            <a:ext cx="2643206" cy="4071966"/>
          </a:xfrm>
          <a:prstGeom prst="rect">
            <a:avLst/>
          </a:prstGeom>
          <a:ln w="0">
            <a:noFill/>
          </a:ln>
        </p:spPr>
      </p:pic>
      <p:pic>
        <p:nvPicPr>
          <p:cNvPr id="77" name="Рисунок 76"/>
          <p:cNvPicPr/>
          <p:nvPr/>
        </p:nvPicPr>
        <p:blipFill>
          <a:blip r:embed="rId4" cstate="print"/>
          <a:stretch/>
        </p:blipFill>
        <p:spPr>
          <a:xfrm>
            <a:off x="7596198" y="2000240"/>
            <a:ext cx="2857520" cy="4071966"/>
          </a:xfrm>
          <a:prstGeom prst="rect">
            <a:avLst/>
          </a:prstGeom>
          <a:ln w="0">
            <a:noFill/>
          </a:ln>
        </p:spPr>
      </p:pic>
      <p:pic>
        <p:nvPicPr>
          <p:cNvPr id="78" name="Рисунок 77"/>
          <p:cNvPicPr/>
          <p:nvPr/>
        </p:nvPicPr>
        <p:blipFill>
          <a:blip r:embed="rId5" cstate="print"/>
          <a:stretch/>
        </p:blipFill>
        <p:spPr>
          <a:xfrm>
            <a:off x="1095340" y="3929066"/>
            <a:ext cx="3929090" cy="2143140"/>
          </a:xfrm>
          <a:prstGeom prst="rect">
            <a:avLst/>
          </a:prstGeom>
          <a:ln w="0">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 name="PlaceHolder 1"/>
          <p:cNvSpPr>
            <a:spLocks noGrp="1"/>
          </p:cNvSpPr>
          <p:nvPr>
            <p:ph type="title"/>
          </p:nvPr>
        </p:nvSpPr>
        <p:spPr>
          <a:xfrm>
            <a:off x="825120" y="180000"/>
            <a:ext cx="10513440" cy="1508760"/>
          </a:xfrm>
          <a:prstGeom prst="rect">
            <a:avLst/>
          </a:prstGeom>
          <a:noFill/>
          <a:ln w="0">
            <a:noFill/>
          </a:ln>
        </p:spPr>
        <p:txBody>
          <a:bodyPr lIns="90000" tIns="45000" rIns="90000" bIns="45000" anchor="ctr">
            <a:noAutofit/>
          </a:bodyPr>
          <a:lstStyle/>
          <a:p>
            <a:pPr indent="0" algn="ctr">
              <a:lnSpc>
                <a:spcPct val="90000"/>
              </a:lnSpc>
              <a:buNone/>
              <a:tabLst>
                <a:tab pos="0" algn="l"/>
              </a:tabLst>
            </a:pPr>
            <a:r>
              <a:rPr lang="ru-RU" sz="2000" b="1" strike="noStrike" spc="-1" dirty="0">
                <a:solidFill>
                  <a:srgbClr val="000000"/>
                </a:solidFill>
                <a:latin typeface="Calibri"/>
                <a:ea typeface="Microsoft YaHei"/>
              </a:rPr>
              <a:t>Интерьер  </a:t>
            </a:r>
            <a:br>
              <a:rPr sz="1600" dirty="0"/>
            </a:br>
            <a:br>
              <a:rPr sz="1600" dirty="0"/>
            </a:br>
            <a:r>
              <a:rPr lang="ru-RU" sz="1600" b="0" strike="noStrike" spc="-1" dirty="0">
                <a:solidFill>
                  <a:srgbClr val="000000"/>
                </a:solidFill>
                <a:latin typeface="Calibri"/>
                <a:ea typeface="Microsoft YaHei"/>
              </a:rPr>
              <a:t>Интерьер </a:t>
            </a:r>
            <a:r>
              <a:rPr lang="ru-RU" sz="1800" b="0" strike="noStrike" spc="-1" dirty="0">
                <a:solidFill>
                  <a:srgbClr val="000000"/>
                </a:solidFill>
                <a:latin typeface="Calibri"/>
                <a:ea typeface="Microsoft YaHei"/>
              </a:rPr>
              <a:t> </a:t>
            </a:r>
            <a:r>
              <a:rPr lang="en-US" sz="1800" b="0" strike="noStrike" spc="-1" dirty="0">
                <a:solidFill>
                  <a:srgbClr val="000000"/>
                </a:solidFill>
                <a:latin typeface="Calibri"/>
                <a:ea typeface="Microsoft YaHei"/>
              </a:rPr>
              <a:t>C7H</a:t>
            </a:r>
            <a:r>
              <a:rPr lang="ru-RU" sz="1800" b="0" strike="noStrike" spc="-1" dirty="0">
                <a:solidFill>
                  <a:srgbClr val="000000"/>
                </a:solidFill>
                <a:latin typeface="Calibri"/>
                <a:ea typeface="Microsoft YaHei"/>
              </a:rPr>
              <a:t> </a:t>
            </a:r>
            <a:r>
              <a:rPr lang="en-US" sz="1800" b="0" strike="noStrike" spc="-1" dirty="0">
                <a:solidFill>
                  <a:srgbClr val="000000"/>
                </a:solidFill>
                <a:latin typeface="Calibri"/>
                <a:ea typeface="Microsoft YaHei"/>
              </a:rPr>
              <a:t>MAX </a:t>
            </a:r>
            <a:r>
              <a:rPr lang="en-US" sz="1800" b="0" strike="noStrike" spc="-1" dirty="0" err="1">
                <a:solidFill>
                  <a:srgbClr val="000000"/>
                </a:solidFill>
                <a:latin typeface="Calibri"/>
                <a:ea typeface="Microsoft YaHei"/>
              </a:rPr>
              <a:t>создает</a:t>
            </a:r>
            <a:r>
              <a:rPr lang="en-US" sz="1800" b="0" strike="noStrike" spc="-1" dirty="0">
                <a:solidFill>
                  <a:srgbClr val="000000"/>
                </a:solidFill>
                <a:latin typeface="Calibri"/>
                <a:ea typeface="Microsoft YaHei"/>
              </a:rPr>
              <a:t> </a:t>
            </a:r>
            <a:r>
              <a:rPr lang="en-US" sz="1800" b="0" strike="noStrike" spc="-1" dirty="0" err="1">
                <a:solidFill>
                  <a:srgbClr val="000000"/>
                </a:solidFill>
                <a:latin typeface="Calibri"/>
                <a:ea typeface="Microsoft YaHei"/>
              </a:rPr>
              <a:t>больше</a:t>
            </a:r>
            <a:r>
              <a:rPr lang="en-US" sz="1800" b="0" strike="noStrike" spc="-1" dirty="0">
                <a:solidFill>
                  <a:srgbClr val="000000"/>
                </a:solidFill>
                <a:latin typeface="Calibri"/>
                <a:ea typeface="Microsoft YaHei"/>
              </a:rPr>
              <a:t> </a:t>
            </a:r>
            <a:r>
              <a:rPr lang="en-US" sz="1800" b="0" strike="noStrike" spc="-1" dirty="0" err="1">
                <a:solidFill>
                  <a:srgbClr val="000000"/>
                </a:solidFill>
                <a:latin typeface="Calibri"/>
                <a:ea typeface="Microsoft YaHei"/>
              </a:rPr>
              <a:t>комфорта</a:t>
            </a:r>
            <a:r>
              <a:rPr lang="en-US" sz="1800" b="0" strike="noStrike" spc="-1" dirty="0">
                <a:solidFill>
                  <a:srgbClr val="000000"/>
                </a:solidFill>
                <a:latin typeface="Calibri"/>
                <a:ea typeface="Microsoft YaHei"/>
              </a:rPr>
              <a:t>, и </a:t>
            </a:r>
            <a:r>
              <a:rPr lang="en-US" sz="1800" b="0" strike="noStrike" spc="-1" dirty="0" err="1">
                <a:solidFill>
                  <a:srgbClr val="000000"/>
                </a:solidFill>
                <a:latin typeface="Calibri"/>
                <a:ea typeface="Microsoft YaHei"/>
              </a:rPr>
              <a:t>выполнен</a:t>
            </a:r>
            <a:r>
              <a:rPr lang="en-US" sz="1800" b="0" strike="noStrike" spc="-1" dirty="0">
                <a:solidFill>
                  <a:srgbClr val="000000"/>
                </a:solidFill>
                <a:latin typeface="Calibri"/>
                <a:ea typeface="Microsoft YaHei"/>
              </a:rPr>
              <a:t> </a:t>
            </a:r>
            <a:r>
              <a:rPr lang="en-US" sz="1800" b="0" strike="noStrike" spc="-1" dirty="0" err="1">
                <a:solidFill>
                  <a:srgbClr val="000000"/>
                </a:solidFill>
                <a:latin typeface="Calibri"/>
                <a:ea typeface="Microsoft YaHei"/>
              </a:rPr>
              <a:t>из</a:t>
            </a:r>
            <a:r>
              <a:rPr lang="en-US" sz="1800" b="0" strike="noStrike" spc="-1" dirty="0">
                <a:solidFill>
                  <a:srgbClr val="000000"/>
                </a:solidFill>
                <a:latin typeface="Calibri"/>
                <a:ea typeface="Microsoft YaHei"/>
              </a:rPr>
              <a:t> </a:t>
            </a:r>
            <a:r>
              <a:rPr lang="en-US" sz="1800" b="0" strike="noStrike" spc="-1" dirty="0" err="1">
                <a:solidFill>
                  <a:srgbClr val="000000"/>
                </a:solidFill>
                <a:latin typeface="Calibri"/>
                <a:ea typeface="Microsoft YaHei"/>
              </a:rPr>
              <a:t>более</a:t>
            </a:r>
            <a:r>
              <a:rPr lang="en-US" sz="1800" b="0" strike="noStrike" spc="-1" dirty="0">
                <a:solidFill>
                  <a:srgbClr val="000000"/>
                </a:solidFill>
                <a:latin typeface="Calibri"/>
                <a:ea typeface="Microsoft YaHei"/>
              </a:rPr>
              <a:t> </a:t>
            </a:r>
            <a:r>
              <a:rPr lang="en-US" sz="1800" b="0" strike="noStrike" spc="-1" dirty="0" err="1">
                <a:solidFill>
                  <a:srgbClr val="000000"/>
                </a:solidFill>
                <a:latin typeface="Calibri"/>
                <a:ea typeface="Microsoft YaHei"/>
              </a:rPr>
              <a:t>качественных</a:t>
            </a:r>
            <a:r>
              <a:rPr lang="en-US" sz="1800" b="0" strike="noStrike" spc="-1" dirty="0">
                <a:solidFill>
                  <a:srgbClr val="000000"/>
                </a:solidFill>
                <a:latin typeface="Calibri"/>
                <a:ea typeface="Microsoft YaHei"/>
              </a:rPr>
              <a:t> </a:t>
            </a:r>
            <a:r>
              <a:rPr lang="en-US" sz="1800" b="0" strike="noStrike" spc="-1" dirty="0" err="1">
                <a:solidFill>
                  <a:srgbClr val="000000"/>
                </a:solidFill>
                <a:latin typeface="Calibri"/>
                <a:ea typeface="Microsoft YaHei"/>
              </a:rPr>
              <a:t>материалов</a:t>
            </a:r>
            <a:r>
              <a:rPr lang="en-US" sz="1800" b="0" strike="noStrike" spc="-1" dirty="0">
                <a:solidFill>
                  <a:srgbClr val="000000"/>
                </a:solidFill>
                <a:latin typeface="Calibri"/>
                <a:ea typeface="Microsoft YaHei"/>
              </a:rPr>
              <a:t> </a:t>
            </a:r>
            <a:r>
              <a:rPr lang="ru-RU" sz="1800" b="0" strike="noStrike" spc="-1" dirty="0">
                <a:solidFill>
                  <a:srgbClr val="000000"/>
                </a:solidFill>
                <a:latin typeface="Calibri"/>
                <a:ea typeface="Microsoft YaHei"/>
              </a:rPr>
              <a:t> в равнении с </a:t>
            </a:r>
            <a:r>
              <a:rPr lang="en-US" sz="1800" b="0" strike="noStrike" spc="-1" dirty="0">
                <a:solidFill>
                  <a:srgbClr val="000000"/>
                </a:solidFill>
                <a:latin typeface="Calibri"/>
                <a:ea typeface="Microsoft YaHei"/>
              </a:rPr>
              <a:t>C7H</a:t>
            </a:r>
            <a:r>
              <a:rPr lang="ru-RU" sz="1800" b="0" strike="noStrike" spc="-1" dirty="0">
                <a:solidFill>
                  <a:srgbClr val="000000"/>
                </a:solidFill>
                <a:latin typeface="Calibri"/>
                <a:ea typeface="Microsoft YaHei"/>
              </a:rPr>
              <a:t>.</a:t>
            </a:r>
            <a:br>
              <a:rPr sz="1800" dirty="0"/>
            </a:br>
            <a:r>
              <a:rPr lang="ru-RU" sz="1800" b="0" strike="noStrike" spc="-1" dirty="0">
                <a:solidFill>
                  <a:srgbClr val="000000"/>
                </a:solidFill>
                <a:latin typeface="Calibri"/>
                <a:ea typeface="Microsoft YaHei"/>
              </a:rPr>
              <a:t>В С7Н МАХ напротив пассажирского сиденья находится выдвижной столик.</a:t>
            </a:r>
            <a:br>
              <a:rPr sz="1800" dirty="0"/>
            </a:br>
            <a:br>
              <a:rPr sz="1800" b="1" dirty="0"/>
            </a:br>
            <a:r>
              <a:rPr lang="ru-RU" sz="1800" b="1" strike="noStrike" spc="-1" dirty="0">
                <a:solidFill>
                  <a:srgbClr val="000000"/>
                </a:solidFill>
                <a:latin typeface="Calibri"/>
                <a:ea typeface="Microsoft YaHei"/>
              </a:rPr>
              <a:t>			С7Н МАХ                                                                        С7Н</a:t>
            </a:r>
            <a:endParaRPr lang="ru-RU" sz="1800" b="1" strike="noStrike" spc="-1" dirty="0">
              <a:solidFill>
                <a:srgbClr val="000000"/>
              </a:solidFill>
              <a:latin typeface="Arial"/>
            </a:endParaRPr>
          </a:p>
        </p:txBody>
      </p:sp>
      <p:pic>
        <p:nvPicPr>
          <p:cNvPr id="80" name="Picture 2" descr="D:\работа ЗАКУПКИ\HOWO\Фотографии\C7H 4X2 tractor\C7H MAX\Фото маленькие\DSC_2827.jpg"/>
          <p:cNvPicPr/>
          <p:nvPr/>
        </p:nvPicPr>
        <p:blipFill>
          <a:blip r:embed="rId2" cstate="print"/>
          <a:stretch/>
        </p:blipFill>
        <p:spPr>
          <a:xfrm>
            <a:off x="1225080" y="2104920"/>
            <a:ext cx="5651640" cy="3767040"/>
          </a:xfrm>
          <a:prstGeom prst="rect">
            <a:avLst/>
          </a:prstGeom>
          <a:ln w="0">
            <a:noFill/>
          </a:ln>
        </p:spPr>
      </p:pic>
      <p:pic>
        <p:nvPicPr>
          <p:cNvPr id="81" name="Picture 2"/>
          <p:cNvPicPr/>
          <p:nvPr/>
        </p:nvPicPr>
        <p:blipFill>
          <a:blip r:embed="rId3" cstate="print"/>
          <a:stretch/>
        </p:blipFill>
        <p:spPr>
          <a:xfrm>
            <a:off x="6878520" y="2104920"/>
            <a:ext cx="5018760" cy="3767040"/>
          </a:xfrm>
          <a:prstGeom prst="rect">
            <a:avLst/>
          </a:prstGeom>
          <a:ln w="0">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 name="PlaceHolder 1"/>
          <p:cNvSpPr>
            <a:spLocks noGrp="1"/>
          </p:cNvSpPr>
          <p:nvPr>
            <p:ph type="title"/>
          </p:nvPr>
        </p:nvSpPr>
        <p:spPr>
          <a:xfrm>
            <a:off x="838080" y="365040"/>
            <a:ext cx="10513440" cy="1508760"/>
          </a:xfrm>
          <a:prstGeom prst="rect">
            <a:avLst/>
          </a:prstGeom>
          <a:noFill/>
          <a:ln w="0">
            <a:noFill/>
          </a:ln>
        </p:spPr>
        <p:txBody>
          <a:bodyPr lIns="90000" tIns="45000" rIns="90000" bIns="45000" anchor="ctr">
            <a:noAutofit/>
          </a:bodyPr>
          <a:lstStyle/>
          <a:p>
            <a:pPr indent="0" algn="ctr">
              <a:lnSpc>
                <a:spcPct val="90000"/>
              </a:lnSpc>
              <a:buNone/>
              <a:tabLst>
                <a:tab pos="0" algn="l"/>
              </a:tabLst>
            </a:pPr>
            <a:r>
              <a:rPr lang="ru-RU" sz="2000" b="1" strike="noStrike" spc="-1" dirty="0">
                <a:solidFill>
                  <a:srgbClr val="000000"/>
                </a:solidFill>
                <a:latin typeface="Calibri"/>
                <a:ea typeface="DejaVu Sans"/>
              </a:rPr>
              <a:t>Интерьер  </a:t>
            </a:r>
            <a:br>
              <a:rPr sz="1600" dirty="0"/>
            </a:br>
            <a:br>
              <a:rPr sz="1600" dirty="0"/>
            </a:br>
            <a:r>
              <a:rPr lang="ru-RU" sz="1600" b="0" strike="noStrike" spc="-1" dirty="0">
                <a:solidFill>
                  <a:srgbClr val="000000"/>
                </a:solidFill>
                <a:latin typeface="Calibri"/>
                <a:ea typeface="DejaVu Sans"/>
              </a:rPr>
              <a:t>Интерьер</a:t>
            </a:r>
            <a:r>
              <a:rPr lang="ru-RU" sz="1800" b="0" strike="noStrike" spc="-1" dirty="0">
                <a:solidFill>
                  <a:srgbClr val="000000"/>
                </a:solidFill>
                <a:latin typeface="Calibri"/>
                <a:ea typeface="DejaVu Sans"/>
              </a:rPr>
              <a:t> </a:t>
            </a:r>
            <a:r>
              <a:rPr lang="en-US" sz="1800" b="0" strike="noStrike" spc="-1" dirty="0">
                <a:solidFill>
                  <a:srgbClr val="000000"/>
                </a:solidFill>
                <a:latin typeface="Calibri"/>
                <a:ea typeface="DejaVu Sans"/>
              </a:rPr>
              <a:t>C7H MAX  </a:t>
            </a:r>
            <a:r>
              <a:rPr lang="en-US" sz="1800" b="0" strike="noStrike" spc="-1" dirty="0" err="1">
                <a:solidFill>
                  <a:srgbClr val="000000"/>
                </a:solidFill>
                <a:latin typeface="Calibri"/>
                <a:ea typeface="DejaVu Sans"/>
              </a:rPr>
              <a:t>создает</a:t>
            </a:r>
            <a:r>
              <a:rPr lang="en-US" sz="1800" b="0" strike="noStrike" spc="-1" dirty="0">
                <a:solidFill>
                  <a:srgbClr val="000000"/>
                </a:solidFill>
                <a:latin typeface="Calibri"/>
                <a:ea typeface="DejaVu Sans"/>
              </a:rPr>
              <a:t> </a:t>
            </a:r>
            <a:r>
              <a:rPr lang="en-US" sz="1800" b="0" strike="noStrike" spc="-1" dirty="0" err="1">
                <a:solidFill>
                  <a:srgbClr val="000000"/>
                </a:solidFill>
                <a:latin typeface="Calibri"/>
                <a:ea typeface="DejaVu Sans"/>
              </a:rPr>
              <a:t>больше</a:t>
            </a:r>
            <a:r>
              <a:rPr lang="en-US" sz="1800" b="0" strike="noStrike" spc="-1" dirty="0">
                <a:solidFill>
                  <a:srgbClr val="000000"/>
                </a:solidFill>
                <a:latin typeface="Calibri"/>
                <a:ea typeface="DejaVu Sans"/>
              </a:rPr>
              <a:t> </a:t>
            </a:r>
            <a:r>
              <a:rPr lang="en-US" sz="1800" b="0" strike="noStrike" spc="-1" dirty="0" err="1">
                <a:solidFill>
                  <a:srgbClr val="000000"/>
                </a:solidFill>
                <a:latin typeface="Calibri"/>
                <a:ea typeface="DejaVu Sans"/>
              </a:rPr>
              <a:t>комфорта</a:t>
            </a:r>
            <a:r>
              <a:rPr lang="en-US" spc="-1" dirty="0">
                <a:solidFill>
                  <a:srgbClr val="000000"/>
                </a:solidFill>
                <a:latin typeface="Calibri"/>
                <a:ea typeface="DejaVu Sans"/>
              </a:rPr>
              <a:t>,</a:t>
            </a:r>
            <a:r>
              <a:rPr lang="ru-RU" sz="1800" b="0" strike="noStrike" spc="-1" dirty="0">
                <a:solidFill>
                  <a:srgbClr val="000000"/>
                </a:solidFill>
                <a:latin typeface="Calibri"/>
                <a:ea typeface="DejaVu Sans"/>
              </a:rPr>
              <a:t> чем </a:t>
            </a:r>
            <a:r>
              <a:rPr lang="en-US" sz="1800" b="0" strike="noStrike" spc="-1" dirty="0">
                <a:solidFill>
                  <a:srgbClr val="000000"/>
                </a:solidFill>
                <a:latin typeface="Calibri"/>
                <a:ea typeface="DejaVu Sans"/>
              </a:rPr>
              <a:t>C7H</a:t>
            </a:r>
            <a:br>
              <a:rPr sz="1800" dirty="0"/>
            </a:br>
            <a:br>
              <a:rPr sz="1800" dirty="0"/>
            </a:br>
            <a:r>
              <a:rPr lang="ru-RU" sz="1800" b="0" strike="noStrike" spc="-1" dirty="0">
                <a:solidFill>
                  <a:srgbClr val="000000"/>
                </a:solidFill>
                <a:latin typeface="Calibri"/>
                <a:ea typeface="DejaVu Sans"/>
              </a:rPr>
              <a:t>	</a:t>
            </a:r>
            <a:r>
              <a:rPr lang="ru-RU" sz="1800" b="1" strike="noStrike" spc="-1" dirty="0">
                <a:solidFill>
                  <a:srgbClr val="000000"/>
                </a:solidFill>
                <a:latin typeface="Calibri"/>
                <a:ea typeface="DejaVu Sans"/>
              </a:rPr>
              <a:t>С7Н МАХ                                                       С7Н</a:t>
            </a:r>
            <a:endParaRPr lang="ru-RU" sz="1800" b="1" strike="noStrike" spc="-1" dirty="0">
              <a:solidFill>
                <a:srgbClr val="000000"/>
              </a:solidFill>
              <a:latin typeface="Arial"/>
            </a:endParaRPr>
          </a:p>
        </p:txBody>
      </p:sp>
      <p:pic>
        <p:nvPicPr>
          <p:cNvPr id="84" name="Объект 6"/>
          <p:cNvPicPr/>
          <p:nvPr/>
        </p:nvPicPr>
        <p:blipFill>
          <a:blip r:embed="rId2" cstate="print"/>
          <a:stretch/>
        </p:blipFill>
        <p:spPr>
          <a:xfrm>
            <a:off x="2441520" y="2148120"/>
            <a:ext cx="7306920" cy="3704040"/>
          </a:xfrm>
          <a:prstGeom prst="rect">
            <a:avLst/>
          </a:prstGeom>
          <a:ln w="0">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 name="PlaceHolder 1"/>
          <p:cNvSpPr>
            <a:spLocks noGrp="1"/>
          </p:cNvSpPr>
          <p:nvPr>
            <p:ph type="title"/>
          </p:nvPr>
        </p:nvSpPr>
        <p:spPr>
          <a:xfrm>
            <a:off x="838080" y="365040"/>
            <a:ext cx="10513440" cy="2773440"/>
          </a:xfrm>
          <a:prstGeom prst="rect">
            <a:avLst/>
          </a:prstGeom>
          <a:noFill/>
          <a:ln w="0">
            <a:noFill/>
          </a:ln>
        </p:spPr>
        <p:txBody>
          <a:bodyPr lIns="90000" tIns="45000" rIns="90000" bIns="45000" anchor="ctr">
            <a:noAutofit/>
          </a:bodyPr>
          <a:lstStyle/>
          <a:p>
            <a:pPr indent="0" algn="ctr">
              <a:lnSpc>
                <a:spcPct val="90000"/>
              </a:lnSpc>
              <a:buNone/>
              <a:tabLst>
                <a:tab pos="0" algn="l"/>
              </a:tabLst>
            </a:pPr>
            <a:br>
              <a:rPr sz="1800" dirty="0"/>
            </a:br>
            <a:br>
              <a:rPr sz="1800" dirty="0"/>
            </a:br>
            <a:r>
              <a:rPr lang="ru-RU" sz="1800" b="1" strike="noStrike" spc="-1" dirty="0">
                <a:solidFill>
                  <a:srgbClr val="000000"/>
                </a:solidFill>
                <a:latin typeface="Calibri"/>
                <a:ea typeface="Microsoft YaHei"/>
              </a:rPr>
              <a:t>Системы безопасности  - одна из основных особенностей С7H MAX</a:t>
            </a:r>
            <a:br>
              <a:rPr sz="1800" dirty="0"/>
            </a:br>
            <a:br>
              <a:rPr sz="1800" dirty="0"/>
            </a:br>
            <a:r>
              <a:rPr lang="ru-RU" sz="1800" b="0" strike="noStrike" spc="-1" dirty="0">
                <a:solidFill>
                  <a:srgbClr val="000000"/>
                </a:solidFill>
                <a:latin typeface="Calibri"/>
                <a:ea typeface="Microsoft YaHei"/>
              </a:rPr>
              <a:t>Для обеспечения безопасности вождения SITRAK C7H MAX в стандартной комплектации оборудован системами стабилизации AEBS, </a:t>
            </a:r>
            <a:r>
              <a:rPr lang="ru-RU" sz="1800" b="0" strike="noStrike" spc="-1" dirty="0" err="1">
                <a:solidFill>
                  <a:srgbClr val="000000"/>
                </a:solidFill>
                <a:latin typeface="Calibri"/>
                <a:ea typeface="Microsoft YaHei"/>
              </a:rPr>
              <a:t>антиблокировочной</a:t>
            </a:r>
            <a:r>
              <a:rPr lang="ru-RU" sz="1800" b="0" strike="noStrike" spc="-1" dirty="0">
                <a:solidFill>
                  <a:srgbClr val="000000"/>
                </a:solidFill>
                <a:latin typeface="Calibri"/>
                <a:ea typeface="Microsoft YaHei"/>
              </a:rPr>
              <a:t> системой ABS, системой предупреждения о возможном  столкновении, технологией мониторинга усталости водителя и контролем от ухода с полосы движения.  </a:t>
            </a:r>
            <a:br>
              <a:rPr sz="1800" dirty="0"/>
            </a:br>
            <a:r>
              <a:rPr lang="ru-RU" sz="1800" b="0" strike="noStrike" spc="-1" dirty="0">
                <a:solidFill>
                  <a:srgbClr val="000000"/>
                </a:solidFill>
                <a:latin typeface="Calibri"/>
                <a:ea typeface="Microsoft YaHei"/>
              </a:rPr>
              <a:t>После обновлений программное обеспечение также было улучшено. </a:t>
            </a:r>
            <a:br>
              <a:rPr sz="1800" dirty="0"/>
            </a:br>
            <a:br>
              <a:rPr sz="1800" dirty="0"/>
            </a:br>
            <a:r>
              <a:rPr lang="ru-RU" sz="1800" b="1" strike="noStrike" spc="-1" dirty="0">
                <a:solidFill>
                  <a:srgbClr val="000000"/>
                </a:solidFill>
                <a:latin typeface="Calibri Light"/>
                <a:ea typeface="Microsoft YaHei"/>
              </a:rPr>
              <a:t> С7Н  МАХ  </a:t>
            </a:r>
            <a:br>
              <a:rPr sz="1800" dirty="0"/>
            </a:br>
            <a:r>
              <a:rPr lang="ru-RU" sz="1800" b="0" strike="noStrike" spc="-1" dirty="0">
                <a:solidFill>
                  <a:srgbClr val="000000"/>
                </a:solidFill>
                <a:latin typeface="Calibri Light"/>
                <a:ea typeface="Microsoft YaHei"/>
              </a:rPr>
              <a:t>                                            </a:t>
            </a:r>
            <a:br>
              <a:rPr sz="1800" dirty="0"/>
            </a:br>
            <a:endParaRPr lang="ru-RU" sz="1800" b="0" strike="noStrike" spc="-1" dirty="0">
              <a:solidFill>
                <a:srgbClr val="000000"/>
              </a:solidFill>
              <a:latin typeface="Arial"/>
            </a:endParaRPr>
          </a:p>
        </p:txBody>
      </p:sp>
      <p:pic>
        <p:nvPicPr>
          <p:cNvPr id="86" name="Рисунок 82"/>
          <p:cNvPicPr/>
          <p:nvPr/>
        </p:nvPicPr>
        <p:blipFill>
          <a:blip r:embed="rId2" cstate="print"/>
          <a:stretch/>
        </p:blipFill>
        <p:spPr>
          <a:xfrm>
            <a:off x="900000" y="3420000"/>
            <a:ext cx="2699640" cy="3323880"/>
          </a:xfrm>
          <a:prstGeom prst="rect">
            <a:avLst/>
          </a:prstGeom>
          <a:ln w="0">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 name="PlaceHolder 1"/>
          <p:cNvSpPr>
            <a:spLocks noGrp="1"/>
          </p:cNvSpPr>
          <p:nvPr>
            <p:ph type="title"/>
          </p:nvPr>
        </p:nvSpPr>
        <p:spPr>
          <a:xfrm>
            <a:off x="838080" y="365040"/>
            <a:ext cx="10513440" cy="1508760"/>
          </a:xfrm>
          <a:prstGeom prst="rect">
            <a:avLst/>
          </a:prstGeom>
          <a:noFill/>
          <a:ln w="0">
            <a:noFill/>
          </a:ln>
        </p:spPr>
        <p:txBody>
          <a:bodyPr lIns="90000" tIns="45000" rIns="90000" bIns="45000" anchor="ctr">
            <a:noAutofit/>
          </a:bodyPr>
          <a:lstStyle/>
          <a:p>
            <a:pPr indent="0" algn="ctr">
              <a:lnSpc>
                <a:spcPct val="90000"/>
              </a:lnSpc>
              <a:buNone/>
              <a:tabLst>
                <a:tab pos="0" algn="l"/>
              </a:tabLst>
            </a:pPr>
            <a:r>
              <a:rPr lang="ru-RU" sz="2000" b="1" strike="noStrike" spc="-1" dirty="0">
                <a:solidFill>
                  <a:srgbClr val="000000"/>
                </a:solidFill>
                <a:latin typeface="Calibri"/>
                <a:ea typeface="DejaVu Sans"/>
              </a:rPr>
              <a:t>Интерьер </a:t>
            </a:r>
            <a:br>
              <a:rPr sz="1800" dirty="0"/>
            </a:br>
            <a:r>
              <a:rPr lang="ru-RU" sz="1800" b="0" strike="noStrike" spc="-1" dirty="0">
                <a:solidFill>
                  <a:srgbClr val="000000"/>
                </a:solidFill>
                <a:latin typeface="Calibri"/>
                <a:ea typeface="DejaVu Sans"/>
              </a:rPr>
              <a:t>Разработчики нового автомобиля </a:t>
            </a:r>
            <a:r>
              <a:rPr lang="en-US" sz="1800" b="0" strike="noStrike" spc="-1" dirty="0">
                <a:solidFill>
                  <a:srgbClr val="000000"/>
                </a:solidFill>
                <a:latin typeface="Calibri"/>
                <a:ea typeface="DejaVu Sans"/>
              </a:rPr>
              <a:t>C7H MAX</a:t>
            </a:r>
            <a:r>
              <a:rPr lang="ru-RU" sz="1800" b="0" strike="noStrike" spc="-1" dirty="0">
                <a:solidFill>
                  <a:srgbClr val="000000"/>
                </a:solidFill>
                <a:latin typeface="Calibri"/>
                <a:ea typeface="DejaVu Sans"/>
              </a:rPr>
              <a:t> не только приложили большие усилия к улучшению дизайна интерьера кабины, но и добавили множество интеллектуальных и удобных опций, а также оптимизировали дизайн во многих деталях, которые наиболее востребованы водителями. </a:t>
            </a:r>
            <a:br>
              <a:rPr sz="1800" dirty="0"/>
            </a:br>
            <a:r>
              <a:rPr lang="ru-RU" sz="1800" b="0" strike="noStrike" spc="-1" dirty="0">
                <a:solidFill>
                  <a:srgbClr val="000000"/>
                </a:solidFill>
                <a:latin typeface="Calibri"/>
                <a:ea typeface="DejaVu Sans"/>
              </a:rPr>
              <a:t>Как пример,   холодильник в комплектации.</a:t>
            </a:r>
            <a:br>
              <a:rPr sz="1800" dirty="0"/>
            </a:br>
            <a:r>
              <a:rPr lang="ru-RU" sz="1800" b="0" strike="noStrike" spc="-1" dirty="0">
                <a:solidFill>
                  <a:srgbClr val="000000"/>
                </a:solidFill>
                <a:latin typeface="Calibri"/>
                <a:ea typeface="DejaVu Sans"/>
              </a:rPr>
              <a:t>	</a:t>
            </a:r>
            <a:r>
              <a:rPr lang="en-US" spc="-1" dirty="0">
                <a:solidFill>
                  <a:srgbClr val="000000"/>
                </a:solidFill>
                <a:latin typeface="Calibri"/>
                <a:ea typeface="DejaVu Sans"/>
              </a:rPr>
              <a:t>          </a:t>
            </a:r>
            <a:r>
              <a:rPr lang="ru-RU" sz="1800" b="1" strike="noStrike" spc="-1" dirty="0">
                <a:solidFill>
                  <a:srgbClr val="000000"/>
                </a:solidFill>
                <a:latin typeface="Calibri"/>
                <a:ea typeface="DejaVu Sans"/>
              </a:rPr>
              <a:t>С7Н МАХ                                                                        С7Н </a:t>
            </a:r>
            <a:endParaRPr lang="ru-RU" sz="1800" b="1" strike="noStrike" spc="-1" dirty="0">
              <a:solidFill>
                <a:srgbClr val="000000"/>
              </a:solidFill>
              <a:latin typeface="Arial"/>
            </a:endParaRPr>
          </a:p>
        </p:txBody>
      </p:sp>
      <p:pic>
        <p:nvPicPr>
          <p:cNvPr id="88" name="Рисунок 2"/>
          <p:cNvPicPr/>
          <p:nvPr/>
        </p:nvPicPr>
        <p:blipFill>
          <a:blip r:embed="rId2" cstate="print"/>
          <a:stretch/>
        </p:blipFill>
        <p:spPr>
          <a:xfrm>
            <a:off x="7096132" y="2071678"/>
            <a:ext cx="4071966" cy="4500594"/>
          </a:xfrm>
          <a:prstGeom prst="rect">
            <a:avLst/>
          </a:prstGeom>
          <a:ln w="0">
            <a:noFill/>
          </a:ln>
        </p:spPr>
      </p:pic>
      <p:pic>
        <p:nvPicPr>
          <p:cNvPr id="89" name="Рисунок 85"/>
          <p:cNvPicPr/>
          <p:nvPr/>
        </p:nvPicPr>
        <p:blipFill>
          <a:blip r:embed="rId3" cstate="print"/>
          <a:stretch/>
        </p:blipFill>
        <p:spPr>
          <a:xfrm>
            <a:off x="1738282" y="2071678"/>
            <a:ext cx="4153680" cy="4482360"/>
          </a:xfrm>
          <a:prstGeom prst="rect">
            <a:avLst/>
          </a:prstGeom>
          <a:ln w="0">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 name="PlaceHolder 1"/>
          <p:cNvSpPr>
            <a:spLocks noGrp="1"/>
          </p:cNvSpPr>
          <p:nvPr>
            <p:ph type="title"/>
          </p:nvPr>
        </p:nvSpPr>
        <p:spPr>
          <a:xfrm>
            <a:off x="838080" y="365040"/>
            <a:ext cx="10513440" cy="1508760"/>
          </a:xfrm>
          <a:prstGeom prst="rect">
            <a:avLst/>
          </a:prstGeom>
          <a:noFill/>
          <a:ln w="0">
            <a:noFill/>
          </a:ln>
        </p:spPr>
        <p:txBody>
          <a:bodyPr lIns="90000" tIns="45000" rIns="90000" bIns="45000" anchor="ctr">
            <a:noAutofit/>
          </a:bodyPr>
          <a:lstStyle/>
          <a:p>
            <a:pPr indent="0" algn="ctr">
              <a:lnSpc>
                <a:spcPct val="90000"/>
              </a:lnSpc>
              <a:buNone/>
              <a:tabLst>
                <a:tab pos="0" algn="l"/>
              </a:tabLst>
            </a:pPr>
            <a:r>
              <a:rPr lang="ru-RU" sz="2000" b="1" strike="noStrike" spc="-1" dirty="0">
                <a:solidFill>
                  <a:srgbClr val="000000"/>
                </a:solidFill>
                <a:latin typeface="Calibri"/>
                <a:ea typeface="DejaVu Sans"/>
              </a:rPr>
              <a:t>Интерьер </a:t>
            </a:r>
            <a:br>
              <a:rPr sz="1800" dirty="0"/>
            </a:br>
            <a:r>
              <a:rPr lang="ru-RU" sz="1800" b="0" strike="noStrike" spc="-1" dirty="0">
                <a:solidFill>
                  <a:srgbClr val="000000"/>
                </a:solidFill>
                <a:latin typeface="Calibri"/>
                <a:ea typeface="DejaVu Sans"/>
              </a:rPr>
              <a:t>Пульт управления стояночным </a:t>
            </a:r>
            <a:r>
              <a:rPr lang="ru-RU" sz="1800" b="0" strike="noStrike" spc="-1" dirty="0" err="1">
                <a:solidFill>
                  <a:srgbClr val="000000"/>
                </a:solidFill>
                <a:latin typeface="Calibri"/>
                <a:ea typeface="DejaVu Sans"/>
              </a:rPr>
              <a:t>отопителем</a:t>
            </a:r>
            <a:r>
              <a:rPr lang="ru-RU" sz="1800" b="0" strike="noStrike" spc="-1" dirty="0">
                <a:solidFill>
                  <a:srgbClr val="000000"/>
                </a:solidFill>
                <a:latin typeface="Calibri"/>
                <a:ea typeface="DejaVu Sans"/>
              </a:rPr>
              <a:t> расположен на боковой стенке над головой водителя. На пульте управления также расположена лампа для чтения.</a:t>
            </a:r>
            <a:br>
              <a:rPr sz="1800" dirty="0"/>
            </a:br>
            <a:br>
              <a:rPr sz="1800" dirty="0"/>
            </a:br>
            <a:r>
              <a:rPr lang="ru-RU" sz="1800" b="0" strike="noStrike" spc="-1" dirty="0">
                <a:solidFill>
                  <a:srgbClr val="000000"/>
                </a:solidFill>
                <a:latin typeface="Calibri"/>
                <a:ea typeface="DejaVu Sans"/>
              </a:rPr>
              <a:t>	</a:t>
            </a:r>
            <a:r>
              <a:rPr lang="ru-RU" sz="1800" b="1" strike="noStrike" spc="-1" dirty="0">
                <a:solidFill>
                  <a:srgbClr val="000000"/>
                </a:solidFill>
                <a:latin typeface="Calibri"/>
                <a:ea typeface="DejaVu Sans"/>
              </a:rPr>
              <a:t>С7Н МАХ                                                                      С7Н</a:t>
            </a:r>
            <a:r>
              <a:rPr lang="ru-RU" sz="1800" b="1" strike="noStrike" spc="-1" dirty="0">
                <a:solidFill>
                  <a:srgbClr val="000000"/>
                </a:solidFill>
                <a:latin typeface="Calibri Light"/>
                <a:ea typeface="DejaVu Sans"/>
              </a:rPr>
              <a:t> </a:t>
            </a:r>
            <a:endParaRPr lang="ru-RU" sz="1800" b="1" strike="noStrike" spc="-1" dirty="0">
              <a:solidFill>
                <a:srgbClr val="000000"/>
              </a:solidFill>
              <a:latin typeface="Arial"/>
            </a:endParaRPr>
          </a:p>
        </p:txBody>
      </p:sp>
      <p:pic>
        <p:nvPicPr>
          <p:cNvPr id="91" name="Рисунок 4"/>
          <p:cNvPicPr/>
          <p:nvPr/>
        </p:nvPicPr>
        <p:blipFill>
          <a:blip r:embed="rId2" cstate="print"/>
          <a:stretch/>
        </p:blipFill>
        <p:spPr>
          <a:xfrm>
            <a:off x="931320" y="1973520"/>
            <a:ext cx="4593960" cy="3426840"/>
          </a:xfrm>
          <a:prstGeom prst="rect">
            <a:avLst/>
          </a:prstGeom>
          <a:ln w="0">
            <a:noFill/>
          </a:ln>
        </p:spPr>
      </p:pic>
      <p:pic>
        <p:nvPicPr>
          <p:cNvPr id="92" name="Рисунок 5"/>
          <p:cNvPicPr/>
          <p:nvPr/>
        </p:nvPicPr>
        <p:blipFill>
          <a:blip r:embed="rId3" cstate="print"/>
          <a:stretch/>
        </p:blipFill>
        <p:spPr>
          <a:xfrm>
            <a:off x="5757480" y="1973520"/>
            <a:ext cx="6136200" cy="3316320"/>
          </a:xfrm>
          <a:prstGeom prst="rect">
            <a:avLst/>
          </a:prstGeom>
          <a:ln w="0">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5" name="Стрелка: шеврон 44"/>
          <p:cNvSpPr/>
          <p:nvPr/>
        </p:nvSpPr>
        <p:spPr>
          <a:xfrm rot="16200000">
            <a:off x="-1715588" y="2882342"/>
            <a:ext cx="5747760" cy="983160"/>
          </a:xfrm>
          <a:prstGeom prst="chevron">
            <a:avLst>
              <a:gd name="adj" fmla="val 50000"/>
            </a:avLst>
          </a:prstGeom>
          <a:solidFill>
            <a:srgbClr val="FF0000"/>
          </a:solidFill>
          <a:ln>
            <a:solidFill>
              <a:srgbClr val="ED7D31"/>
            </a:solidFill>
          </a:ln>
        </p:spPr>
        <p:style>
          <a:lnRef idx="2">
            <a:scrgbClr r="0" g="0" b="0"/>
          </a:lnRef>
          <a:fillRef idx="0">
            <a:scrgbClr r="0" g="0" b="0"/>
          </a:fillRef>
          <a:effectRef idx="0">
            <a:scrgbClr r="0" g="0" b="0"/>
          </a:effectRef>
          <a:fontRef idx="minor"/>
        </p:style>
        <p:txBody>
          <a:bodyPr lIns="90000" tIns="45000" rIns="90000" bIns="45000" anchor="t">
            <a:noAutofit/>
          </a:bodyPr>
          <a:lstStyle/>
          <a:p>
            <a:pPr>
              <a:lnSpc>
                <a:spcPct val="100000"/>
              </a:lnSpc>
            </a:pPr>
            <a:endParaRPr lang="ru-RU" sz="1800" b="0" strike="noStrike" spc="-1">
              <a:solidFill>
                <a:srgbClr val="000000"/>
              </a:solidFill>
              <a:latin typeface="Arial"/>
              <a:ea typeface="DejaVu Sans"/>
            </a:endParaRPr>
          </a:p>
        </p:txBody>
      </p:sp>
      <p:sp>
        <p:nvSpPr>
          <p:cNvPr id="6" name="Прямоугольник 5"/>
          <p:cNvSpPr/>
          <p:nvPr/>
        </p:nvSpPr>
        <p:spPr>
          <a:xfrm>
            <a:off x="1738282" y="857232"/>
            <a:ext cx="9644130" cy="5180905"/>
          </a:xfrm>
          <a:prstGeom prst="rect">
            <a:avLst/>
          </a:prstGeom>
          <a:solidFill>
            <a:schemeClr val="accent3">
              <a:lumMod val="40000"/>
              <a:lumOff val="60000"/>
            </a:schemeClr>
          </a:solidFill>
        </p:spPr>
        <p:txBody>
          <a:bodyPr wrap="square">
            <a:spAutoFit/>
          </a:bodyPr>
          <a:lstStyle/>
          <a:p>
            <a:pPr algn="just">
              <a:lnSpc>
                <a:spcPct val="90000"/>
              </a:lnSpc>
              <a:spcAft>
                <a:spcPts val="241"/>
              </a:spcAft>
            </a:pPr>
            <a:r>
              <a:rPr lang="ru-RU" spc="-1" dirty="0">
                <a:solidFill>
                  <a:srgbClr val="000000"/>
                </a:solidFill>
                <a:latin typeface="Calibri"/>
              </a:rPr>
              <a:t>Седельный тягач C7H MAX оснащен надежным двигателем MC13-48-50 в основе которого  лежит лицензионная копия  MAN D26, это 6-цилиндровый  силовой агрегат объемом 12,419 л, соответствующий классу </a:t>
            </a:r>
            <a:r>
              <a:rPr lang="ru-RU" spc="-1" dirty="0" err="1">
                <a:solidFill>
                  <a:srgbClr val="000000"/>
                </a:solidFill>
                <a:latin typeface="Calibri"/>
              </a:rPr>
              <a:t>экологичности</a:t>
            </a:r>
            <a:r>
              <a:rPr lang="ru-RU" spc="-1" dirty="0">
                <a:solidFill>
                  <a:srgbClr val="000000"/>
                </a:solidFill>
                <a:latin typeface="Calibri"/>
              </a:rPr>
              <a:t> Евро-5. Он имеет крутящий момент 2300 Н*м при 1050-1400 об/мин.  Коробка передач  роботизированная,  типа </a:t>
            </a:r>
            <a:r>
              <a:rPr lang="ru-RU" spc="-1" dirty="0" err="1">
                <a:solidFill>
                  <a:srgbClr val="000000"/>
                </a:solidFill>
                <a:latin typeface="Calibri"/>
              </a:rPr>
              <a:t>Traxon</a:t>
            </a:r>
            <a:r>
              <a:rPr lang="ru-RU" spc="-1" dirty="0">
                <a:solidFill>
                  <a:srgbClr val="000000"/>
                </a:solidFill>
                <a:latin typeface="Calibri"/>
              </a:rPr>
              <a:t> ZF, ведущий мост SINOTRAK, спроектированный с использованием технологии MAN. Данная силовая линия способствует оптимальной передаче крутящего момента на ведущие колёса транспортного средства и быстрому отклику на педаль газа. </a:t>
            </a:r>
            <a:endParaRPr lang="ru-RU" spc="-1" dirty="0">
              <a:solidFill>
                <a:srgbClr val="000000"/>
              </a:solidFill>
            </a:endParaRPr>
          </a:p>
          <a:p>
            <a:pPr algn="just">
              <a:lnSpc>
                <a:spcPct val="90000"/>
              </a:lnSpc>
              <a:spcAft>
                <a:spcPts val="241"/>
              </a:spcAft>
            </a:pPr>
            <a:r>
              <a:rPr lang="ru-RU" spc="-1" dirty="0">
                <a:solidFill>
                  <a:srgbClr val="000000"/>
                </a:solidFill>
                <a:latin typeface="Calibri"/>
              </a:rPr>
              <a:t> Применение современного аэродинамического дизайна, способствующего низкому сопротивлению воздуха. Облегчённая конструкции тягача и комплексная оптимизация шасси  в совокупности с  длинными </a:t>
            </a:r>
            <a:r>
              <a:rPr lang="ru-RU" spc="-1" dirty="0" err="1">
                <a:solidFill>
                  <a:srgbClr val="000000"/>
                </a:solidFill>
                <a:latin typeface="Calibri"/>
              </a:rPr>
              <a:t>межсервисными</a:t>
            </a:r>
            <a:r>
              <a:rPr lang="ru-RU" spc="-1" dirty="0">
                <a:solidFill>
                  <a:srgbClr val="000000"/>
                </a:solidFill>
                <a:latin typeface="Calibri"/>
              </a:rPr>
              <a:t> интервалами обслуживания способствует высокой эффективности при эксплуатации и экономии топлива.</a:t>
            </a:r>
            <a:endParaRPr lang="ru-RU" spc="-1" dirty="0">
              <a:solidFill>
                <a:srgbClr val="000000"/>
              </a:solidFill>
            </a:endParaRPr>
          </a:p>
          <a:p>
            <a:pPr marL="171360" lvl="1" indent="-171360" algn="just">
              <a:lnSpc>
                <a:spcPct val="90000"/>
              </a:lnSpc>
              <a:spcAft>
                <a:spcPts val="241"/>
              </a:spcAft>
              <a:buClr>
                <a:srgbClr val="000000"/>
              </a:buClr>
              <a:buFont typeface="Symbol"/>
              <a:buChar char=""/>
            </a:pPr>
            <a:r>
              <a:rPr lang="en-US" spc="-1" dirty="0">
                <a:solidFill>
                  <a:srgbClr val="000000"/>
                </a:solidFill>
                <a:latin typeface="Calibri"/>
              </a:rPr>
              <a:t>В C7H MAX </a:t>
            </a:r>
            <a:r>
              <a:rPr lang="en-US" spc="-1" dirty="0" err="1">
                <a:solidFill>
                  <a:srgbClr val="000000"/>
                </a:solidFill>
                <a:latin typeface="Calibri"/>
              </a:rPr>
              <a:t>применена</a:t>
            </a:r>
            <a:r>
              <a:rPr lang="en-US" spc="-1" dirty="0">
                <a:solidFill>
                  <a:srgbClr val="000000"/>
                </a:solidFill>
                <a:latin typeface="Calibri"/>
              </a:rPr>
              <a:t> </a:t>
            </a:r>
            <a:r>
              <a:rPr lang="ru-RU" spc="-1" dirty="0">
                <a:solidFill>
                  <a:srgbClr val="000000"/>
                </a:solidFill>
                <a:latin typeface="Calibri"/>
              </a:rPr>
              <a:t>уникальная интеллектуальная архитектура электроники, которая учитывает все параметры в процессе эксплуатации ТС. </a:t>
            </a:r>
            <a:endParaRPr lang="ru-RU" spc="-1" dirty="0">
              <a:solidFill>
                <a:srgbClr val="000000"/>
              </a:solidFill>
            </a:endParaRPr>
          </a:p>
          <a:p>
            <a:pPr marL="171360" lvl="1" indent="-171360" algn="just">
              <a:lnSpc>
                <a:spcPct val="90000"/>
              </a:lnSpc>
              <a:spcAft>
                <a:spcPts val="241"/>
              </a:spcAft>
              <a:buClr>
                <a:srgbClr val="000000"/>
              </a:buClr>
              <a:buFont typeface="Symbol"/>
              <a:buChar char=""/>
            </a:pPr>
            <a:r>
              <a:rPr lang="ru-RU" spc="-1" dirty="0">
                <a:solidFill>
                  <a:srgbClr val="000000"/>
                </a:solidFill>
                <a:latin typeface="Calibri"/>
              </a:rPr>
              <a:t>Тягач оснащен системой предупреждения о столкновениях, а также функцией контроля автопоезда в полосе движения.</a:t>
            </a:r>
            <a:endParaRPr lang="ru-RU" spc="-1" dirty="0">
              <a:solidFill>
                <a:srgbClr val="000000"/>
              </a:solidFill>
            </a:endParaRPr>
          </a:p>
          <a:p>
            <a:pPr marL="171360" lvl="1" indent="-171360" algn="just">
              <a:lnSpc>
                <a:spcPct val="90000"/>
              </a:lnSpc>
              <a:spcAft>
                <a:spcPts val="241"/>
              </a:spcAft>
              <a:buClr>
                <a:srgbClr val="000000"/>
              </a:buClr>
              <a:buFont typeface="Symbol"/>
              <a:buChar char=""/>
            </a:pPr>
            <a:r>
              <a:rPr lang="ru-RU" spc="-1" dirty="0">
                <a:solidFill>
                  <a:srgbClr val="000000"/>
                </a:solidFill>
                <a:latin typeface="Calibri"/>
              </a:rPr>
              <a:t>C7H MAX первый тягач в Китае, в котором кабина сконструирована с использованием норм пассивной  безопасности транспортных средств, которая также применяется на автомобилях MAN. Конструкция кабины спроектирована таким образом, что при столкновении кабина смещается назад, при этом максимально снижается риск получения травм водителем, </a:t>
            </a:r>
            <a:r>
              <a:rPr lang="ru-RU" spc="-1" dirty="0" err="1">
                <a:solidFill>
                  <a:srgbClr val="000000"/>
                </a:solidFill>
                <a:latin typeface="Calibri"/>
              </a:rPr>
              <a:t>минимизируя</a:t>
            </a:r>
            <a:r>
              <a:rPr lang="ru-RU" spc="-1" dirty="0">
                <a:solidFill>
                  <a:srgbClr val="000000"/>
                </a:solidFill>
                <a:latin typeface="Calibri"/>
              </a:rPr>
              <a:t> эффект от столкновения.</a:t>
            </a:r>
            <a:endParaRPr lang="ru-RU" spc="-1" dirty="0">
              <a:solidFill>
                <a:srgbClr val="000000"/>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 name="PlaceHolder 1"/>
          <p:cNvSpPr>
            <a:spLocks noGrp="1"/>
          </p:cNvSpPr>
          <p:nvPr>
            <p:ph type="title"/>
          </p:nvPr>
        </p:nvSpPr>
        <p:spPr>
          <a:xfrm>
            <a:off x="838080" y="365040"/>
            <a:ext cx="10513440" cy="1508760"/>
          </a:xfrm>
          <a:prstGeom prst="rect">
            <a:avLst/>
          </a:prstGeom>
          <a:noFill/>
          <a:ln w="0">
            <a:noFill/>
          </a:ln>
        </p:spPr>
        <p:txBody>
          <a:bodyPr lIns="90000" tIns="45000" rIns="90000" bIns="45000" anchor="ctr">
            <a:noAutofit/>
          </a:bodyPr>
          <a:lstStyle/>
          <a:p>
            <a:pPr indent="0" algn="ctr">
              <a:lnSpc>
                <a:spcPct val="90000"/>
              </a:lnSpc>
              <a:buNone/>
              <a:tabLst>
                <a:tab pos="0" algn="l"/>
              </a:tabLst>
            </a:pPr>
            <a:r>
              <a:rPr lang="ru-RU" sz="2000" b="1" strike="noStrike" spc="-1" dirty="0">
                <a:solidFill>
                  <a:srgbClr val="000000"/>
                </a:solidFill>
                <a:latin typeface="Calibri"/>
                <a:ea typeface="DejaVu Sans"/>
              </a:rPr>
              <a:t>Интерьер </a:t>
            </a:r>
            <a:br>
              <a:rPr sz="1600" dirty="0"/>
            </a:br>
            <a:br>
              <a:rPr sz="1600" dirty="0"/>
            </a:br>
            <a:r>
              <a:rPr lang="ru-RU" sz="1800" b="0" strike="noStrike" spc="-1" dirty="0">
                <a:solidFill>
                  <a:srgbClr val="000000"/>
                </a:solidFill>
                <a:latin typeface="Calibri"/>
                <a:ea typeface="DejaVu Sans"/>
              </a:rPr>
              <a:t>Верхняя часть двух кабин транспортных средств спроектирована с тремя отсеками для хранения разных объемов. В кабине </a:t>
            </a:r>
            <a:r>
              <a:rPr lang="en-US" sz="1800" b="0" strike="noStrike" spc="-1" dirty="0">
                <a:solidFill>
                  <a:srgbClr val="000000"/>
                </a:solidFill>
                <a:latin typeface="Calibri"/>
                <a:ea typeface="DejaVu Sans"/>
              </a:rPr>
              <a:t>C7H MAX </a:t>
            </a:r>
            <a:r>
              <a:rPr lang="ru-RU" sz="1800" b="0" strike="noStrike" spc="-1" dirty="0">
                <a:solidFill>
                  <a:srgbClr val="000000"/>
                </a:solidFill>
                <a:latin typeface="Calibri"/>
                <a:ea typeface="DejaVu Sans"/>
              </a:rPr>
              <a:t>более комфортные отсеки большего объема. </a:t>
            </a:r>
            <a:endParaRPr lang="ru-RU" sz="1800" b="0" strike="noStrike" spc="-1" dirty="0">
              <a:solidFill>
                <a:srgbClr val="000000"/>
              </a:solidFill>
              <a:latin typeface="Arial"/>
            </a:endParaRPr>
          </a:p>
        </p:txBody>
      </p:sp>
      <p:pic>
        <p:nvPicPr>
          <p:cNvPr id="94" name="Рисунок 4"/>
          <p:cNvPicPr/>
          <p:nvPr/>
        </p:nvPicPr>
        <p:blipFill>
          <a:blip r:embed="rId2" cstate="print"/>
          <a:stretch/>
        </p:blipFill>
        <p:spPr>
          <a:xfrm>
            <a:off x="3024166" y="1714488"/>
            <a:ext cx="6858048" cy="4474826"/>
          </a:xfrm>
          <a:prstGeom prst="rect">
            <a:avLst/>
          </a:prstGeom>
          <a:ln w="0">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PlaceHolder 1"/>
          <p:cNvSpPr>
            <a:spLocks noGrp="1"/>
          </p:cNvSpPr>
          <p:nvPr>
            <p:ph type="title"/>
          </p:nvPr>
        </p:nvSpPr>
        <p:spPr>
          <a:xfrm>
            <a:off x="838080" y="365040"/>
            <a:ext cx="10513440" cy="1323360"/>
          </a:xfrm>
          <a:prstGeom prst="rect">
            <a:avLst/>
          </a:prstGeom>
          <a:noFill/>
          <a:ln w="0">
            <a:noFill/>
          </a:ln>
        </p:spPr>
        <p:txBody>
          <a:bodyPr lIns="90000" tIns="45000" rIns="90000" bIns="45000" anchor="ctr">
            <a:noAutofit/>
          </a:bodyPr>
          <a:lstStyle/>
          <a:p>
            <a:pPr indent="0" algn="ctr">
              <a:lnSpc>
                <a:spcPct val="90000"/>
              </a:lnSpc>
              <a:buNone/>
              <a:tabLst>
                <a:tab pos="0" algn="l"/>
              </a:tabLst>
            </a:pPr>
            <a:r>
              <a:rPr lang="ru-RU" sz="2000" b="1" strike="noStrike" spc="-1" dirty="0">
                <a:solidFill>
                  <a:srgbClr val="000000"/>
                </a:solidFill>
                <a:latin typeface="Calibri"/>
                <a:ea typeface="DejaVu Sans"/>
              </a:rPr>
              <a:t>Экстерьер</a:t>
            </a:r>
            <a:br>
              <a:rPr sz="1800" dirty="0"/>
            </a:br>
            <a:br>
              <a:rPr sz="1800" dirty="0"/>
            </a:br>
            <a:r>
              <a:rPr lang="ru-RU" sz="1800" b="0" strike="noStrike" spc="-1" dirty="0">
                <a:solidFill>
                  <a:srgbClr val="000000"/>
                </a:solidFill>
                <a:latin typeface="Calibri"/>
                <a:ea typeface="DejaVu Sans"/>
              </a:rPr>
              <a:t>В автомобили серии </a:t>
            </a:r>
            <a:r>
              <a:rPr lang="en-US" sz="1800" b="0" strike="noStrike" spc="-1" dirty="0">
                <a:solidFill>
                  <a:srgbClr val="000000"/>
                </a:solidFill>
                <a:latin typeface="Calibri"/>
                <a:ea typeface="DejaVu Sans"/>
              </a:rPr>
              <a:t>C7H MAX </a:t>
            </a:r>
            <a:r>
              <a:rPr lang="en-US" sz="1800" b="0" strike="noStrike" spc="-1" dirty="0" err="1">
                <a:solidFill>
                  <a:srgbClr val="000000"/>
                </a:solidFill>
                <a:latin typeface="Calibri"/>
                <a:ea typeface="DejaVu Sans"/>
              </a:rPr>
              <a:t>были</a:t>
            </a:r>
            <a:r>
              <a:rPr lang="en-US" sz="1800" b="0" strike="noStrike" spc="-1" dirty="0">
                <a:solidFill>
                  <a:srgbClr val="000000"/>
                </a:solidFill>
                <a:latin typeface="Calibri"/>
                <a:ea typeface="DejaVu Sans"/>
              </a:rPr>
              <a:t> </a:t>
            </a:r>
            <a:r>
              <a:rPr lang="en-US" sz="1800" b="0" strike="noStrike" spc="-1" dirty="0" err="1">
                <a:solidFill>
                  <a:srgbClr val="000000"/>
                </a:solidFill>
                <a:latin typeface="Calibri"/>
                <a:ea typeface="DejaVu Sans"/>
              </a:rPr>
              <a:t>внесены</a:t>
            </a:r>
            <a:r>
              <a:rPr lang="ru-RU" sz="1800" b="0" strike="noStrike" spc="-1" dirty="0">
                <a:solidFill>
                  <a:srgbClr val="000000"/>
                </a:solidFill>
                <a:latin typeface="Calibri"/>
                <a:ea typeface="DejaVu Sans"/>
              </a:rPr>
              <a:t> серьезные изменения во внешнем виде по сравнению с моделью </a:t>
            </a:r>
            <a:r>
              <a:rPr lang="en-US" sz="1800" b="0" strike="noStrike" spc="-1" dirty="0">
                <a:solidFill>
                  <a:srgbClr val="000000"/>
                </a:solidFill>
                <a:latin typeface="Calibri"/>
                <a:ea typeface="DejaVu Sans"/>
              </a:rPr>
              <a:t>C7H</a:t>
            </a:r>
            <a:r>
              <a:rPr lang="ru-RU" sz="1800" b="0" strike="noStrike" spc="-1" dirty="0">
                <a:solidFill>
                  <a:srgbClr val="000000"/>
                </a:solidFill>
                <a:latin typeface="Calibri"/>
                <a:ea typeface="DejaVu Sans"/>
              </a:rPr>
              <a:t>, и экстерьер стал более стильным и привлекательным.</a:t>
            </a:r>
            <a:br>
              <a:rPr sz="1800" dirty="0"/>
            </a:br>
            <a:r>
              <a:rPr lang="ru-RU" sz="1800" b="0" strike="noStrike" spc="-1" dirty="0">
                <a:solidFill>
                  <a:srgbClr val="000000"/>
                </a:solidFill>
                <a:latin typeface="Calibri"/>
                <a:ea typeface="DejaVu Sans"/>
              </a:rPr>
              <a:t>		                 </a:t>
            </a:r>
            <a:r>
              <a:rPr lang="ru-RU" sz="1800" b="1" strike="noStrike" spc="-1" dirty="0">
                <a:solidFill>
                  <a:srgbClr val="000000"/>
                </a:solidFill>
                <a:latin typeface="Calibri"/>
                <a:ea typeface="DejaVu Sans"/>
              </a:rPr>
              <a:t>С7Н MAX 	</a:t>
            </a:r>
            <a:r>
              <a:rPr lang="ru-RU" sz="1800" b="0" strike="noStrike" spc="-1" dirty="0">
                <a:solidFill>
                  <a:srgbClr val="000000"/>
                </a:solidFill>
                <a:latin typeface="Calibri"/>
                <a:ea typeface="DejaVu Sans"/>
              </a:rPr>
              <a:t>				</a:t>
            </a:r>
            <a:r>
              <a:rPr lang="ru-RU" sz="1800" b="1" strike="noStrike" spc="-1" dirty="0">
                <a:solidFill>
                  <a:srgbClr val="000000"/>
                </a:solidFill>
                <a:latin typeface="Calibri"/>
                <a:ea typeface="DejaVu Sans"/>
              </a:rPr>
              <a:t>      С7Н</a:t>
            </a:r>
            <a:endParaRPr lang="ru-RU" sz="1800" b="1" strike="noStrike" spc="-1" dirty="0">
              <a:solidFill>
                <a:srgbClr val="000000"/>
              </a:solidFill>
              <a:latin typeface="Arial"/>
            </a:endParaRPr>
          </a:p>
        </p:txBody>
      </p:sp>
      <p:pic>
        <p:nvPicPr>
          <p:cNvPr id="48" name="Объект 4"/>
          <p:cNvPicPr/>
          <p:nvPr/>
        </p:nvPicPr>
        <p:blipFill>
          <a:blip r:embed="rId2" cstate="print"/>
          <a:stretch/>
        </p:blipFill>
        <p:spPr>
          <a:xfrm>
            <a:off x="1252800" y="1743120"/>
            <a:ext cx="10015200" cy="5023440"/>
          </a:xfrm>
          <a:prstGeom prst="rect">
            <a:avLst/>
          </a:prstGeom>
          <a:ln w="0">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PlaceHolder 1"/>
          <p:cNvSpPr>
            <a:spLocks noGrp="1"/>
          </p:cNvSpPr>
          <p:nvPr>
            <p:ph type="title"/>
          </p:nvPr>
        </p:nvSpPr>
        <p:spPr>
          <a:xfrm>
            <a:off x="838080" y="365040"/>
            <a:ext cx="10513440" cy="1697040"/>
          </a:xfrm>
          <a:prstGeom prst="rect">
            <a:avLst/>
          </a:prstGeom>
          <a:noFill/>
          <a:ln w="0">
            <a:noFill/>
          </a:ln>
        </p:spPr>
        <p:txBody>
          <a:bodyPr lIns="90000" tIns="45000" rIns="90000" bIns="45000" anchor="ctr">
            <a:noAutofit/>
          </a:bodyPr>
          <a:lstStyle/>
          <a:p>
            <a:pPr indent="0" algn="ctr">
              <a:lnSpc>
                <a:spcPct val="90000"/>
              </a:lnSpc>
              <a:buNone/>
              <a:tabLst>
                <a:tab pos="0" algn="l"/>
              </a:tabLst>
            </a:pPr>
            <a:r>
              <a:rPr lang="ru-RU" sz="2000" b="1" strike="noStrike" spc="-1" dirty="0">
                <a:solidFill>
                  <a:srgbClr val="000000"/>
                </a:solidFill>
                <a:latin typeface="Calibri"/>
                <a:ea typeface="DejaVu Sans"/>
              </a:rPr>
              <a:t>Экстерьер</a:t>
            </a:r>
            <a:br>
              <a:rPr sz="1800" dirty="0"/>
            </a:br>
            <a:br>
              <a:rPr sz="1800" dirty="0"/>
            </a:br>
            <a:r>
              <a:rPr lang="ru-RU" sz="1800" b="0" strike="noStrike" spc="-1" dirty="0">
                <a:solidFill>
                  <a:srgbClr val="000000"/>
                </a:solidFill>
                <a:latin typeface="Calibri"/>
                <a:ea typeface="DejaVu Sans"/>
              </a:rPr>
              <a:t>Для удобства очистки лобового стекла в верхней части, помимо верхних ручек, у С7</a:t>
            </a:r>
            <a:r>
              <a:rPr lang="en-US" sz="1800" b="0" strike="noStrike" spc="-1" dirty="0">
                <a:solidFill>
                  <a:srgbClr val="000000"/>
                </a:solidFill>
                <a:latin typeface="Calibri"/>
                <a:ea typeface="DejaVu Sans"/>
              </a:rPr>
              <a:t>H</a:t>
            </a:r>
            <a:r>
              <a:rPr lang="ru-RU" sz="1800" b="0" strike="noStrike" spc="-1" dirty="0">
                <a:solidFill>
                  <a:srgbClr val="000000"/>
                </a:solidFill>
                <a:latin typeface="Calibri"/>
                <a:ea typeface="DejaVu Sans"/>
              </a:rPr>
              <a:t> </a:t>
            </a:r>
            <a:r>
              <a:rPr lang="en-US" sz="1800" b="0" strike="noStrike" spc="-1" dirty="0">
                <a:solidFill>
                  <a:srgbClr val="000000"/>
                </a:solidFill>
                <a:latin typeface="Calibri"/>
                <a:ea typeface="DejaVu Sans"/>
              </a:rPr>
              <a:t>MAX</a:t>
            </a:r>
            <a:r>
              <a:rPr lang="ru-RU" sz="1800" b="0" strike="noStrike" spc="-1" dirty="0">
                <a:solidFill>
                  <a:srgbClr val="000000"/>
                </a:solidFill>
                <a:latin typeface="Calibri"/>
                <a:ea typeface="DejaVu Sans"/>
              </a:rPr>
              <a:t> есть откидывающаяся подножка -«скамейка»</a:t>
            </a:r>
            <a:r>
              <a:rPr lang="ru-RU" sz="1800" b="0" strike="noStrike" spc="-1" dirty="0">
                <a:solidFill>
                  <a:srgbClr val="000000"/>
                </a:solidFill>
                <a:latin typeface="Calibri Light"/>
                <a:ea typeface="DejaVu Sans"/>
              </a:rPr>
              <a:t>.</a:t>
            </a:r>
            <a:endParaRPr lang="ru-RU" sz="1800" b="0" strike="noStrike" spc="-1" dirty="0">
              <a:solidFill>
                <a:srgbClr val="000000"/>
              </a:solidFill>
              <a:latin typeface="Arial"/>
            </a:endParaRPr>
          </a:p>
        </p:txBody>
      </p:sp>
      <p:pic>
        <p:nvPicPr>
          <p:cNvPr id="50" name="Объект 5"/>
          <p:cNvPicPr/>
          <p:nvPr/>
        </p:nvPicPr>
        <p:blipFill>
          <a:blip r:embed="rId2" cstate="print"/>
          <a:stretch/>
        </p:blipFill>
        <p:spPr>
          <a:xfrm>
            <a:off x="3381356" y="1857364"/>
            <a:ext cx="5348160" cy="4639320"/>
          </a:xfrm>
          <a:prstGeom prst="rect">
            <a:avLst/>
          </a:prstGeom>
          <a:ln w="0">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PlaceHolder 1"/>
          <p:cNvSpPr>
            <a:spLocks noGrp="1"/>
          </p:cNvSpPr>
          <p:nvPr>
            <p:ph type="title"/>
          </p:nvPr>
        </p:nvSpPr>
        <p:spPr>
          <a:xfrm>
            <a:off x="720000" y="365040"/>
            <a:ext cx="10590974" cy="1278010"/>
          </a:xfrm>
          <a:prstGeom prst="rect">
            <a:avLst/>
          </a:prstGeom>
          <a:noFill/>
          <a:ln w="0">
            <a:noFill/>
          </a:ln>
        </p:spPr>
        <p:txBody>
          <a:bodyPr lIns="90000" tIns="45000" rIns="90000" bIns="45000" anchor="ctr">
            <a:normAutofit fontScale="90000"/>
          </a:bodyPr>
          <a:lstStyle/>
          <a:p>
            <a:pPr indent="0" algn="ctr">
              <a:lnSpc>
                <a:spcPct val="90000"/>
              </a:lnSpc>
              <a:buNone/>
              <a:tabLst>
                <a:tab pos="0" algn="l"/>
              </a:tabLst>
            </a:pPr>
            <a:r>
              <a:rPr lang="ru-RU" sz="2000" b="1" strike="noStrike" spc="-1" dirty="0">
                <a:solidFill>
                  <a:srgbClr val="000000"/>
                </a:solidFill>
                <a:latin typeface="Calibri"/>
                <a:ea typeface="Microsoft YaHei"/>
              </a:rPr>
              <a:t>Освещение</a:t>
            </a:r>
            <a:br>
              <a:rPr sz="2000" dirty="0"/>
            </a:br>
            <a:r>
              <a:rPr lang="ru-RU" sz="1800" b="0" strike="noStrike" spc="-1" dirty="0">
                <a:solidFill>
                  <a:srgbClr val="000000"/>
                </a:solidFill>
                <a:latin typeface="Calibri"/>
                <a:ea typeface="Microsoft YaHei"/>
              </a:rPr>
              <a:t>Что касается группы головного освещения, то и C7H и C</a:t>
            </a:r>
            <a:r>
              <a:rPr lang="en-US" sz="1800" b="0" strike="noStrike" spc="-1" dirty="0">
                <a:solidFill>
                  <a:srgbClr val="000000"/>
                </a:solidFill>
                <a:latin typeface="Calibri"/>
                <a:ea typeface="Microsoft YaHei"/>
              </a:rPr>
              <a:t>7H MAX</a:t>
            </a:r>
            <a:r>
              <a:rPr lang="ru-RU" sz="1800" b="0" strike="noStrike" spc="-1" dirty="0">
                <a:solidFill>
                  <a:srgbClr val="000000"/>
                </a:solidFill>
                <a:latin typeface="Calibri"/>
                <a:ea typeface="Microsoft YaHei"/>
              </a:rPr>
              <a:t> используются разнесенные блоки фар. Но </a:t>
            </a:r>
            <a:r>
              <a:rPr lang="ru-RU" spc="-1" dirty="0">
                <a:solidFill>
                  <a:srgbClr val="000000"/>
                </a:solidFill>
                <a:latin typeface="Calibri"/>
                <a:ea typeface="Microsoft YaHei"/>
              </a:rPr>
              <a:t>в </a:t>
            </a:r>
            <a:r>
              <a:rPr lang="ru-RU" sz="1800" b="0" strike="noStrike" spc="-1" dirty="0">
                <a:solidFill>
                  <a:srgbClr val="000000"/>
                </a:solidFill>
                <a:latin typeface="Calibri"/>
                <a:ea typeface="Microsoft YaHei"/>
              </a:rPr>
              <a:t>C</a:t>
            </a:r>
            <a:r>
              <a:rPr lang="en-US" sz="1800" b="0" strike="noStrike" spc="-1" dirty="0">
                <a:solidFill>
                  <a:srgbClr val="000000"/>
                </a:solidFill>
                <a:latin typeface="Calibri"/>
                <a:ea typeface="Microsoft YaHei"/>
              </a:rPr>
              <a:t>7H MAX</a:t>
            </a:r>
            <a:r>
              <a:rPr lang="ru-RU" sz="1800" b="0" strike="noStrike" spc="-1" dirty="0">
                <a:solidFill>
                  <a:srgbClr val="000000"/>
                </a:solidFill>
                <a:latin typeface="Calibri"/>
                <a:ea typeface="Microsoft YaHei"/>
              </a:rPr>
              <a:t>  применена   затемнённая оптика, а посередине используется черная пластиковая вставка, которая придает блоку  фар более цельный вид и делает его более «дорогим». В С7Н МАХ используются </a:t>
            </a:r>
            <a:r>
              <a:rPr lang="en-US" sz="1800" b="0" strike="noStrike" spc="-1" dirty="0">
                <a:solidFill>
                  <a:srgbClr val="000000"/>
                </a:solidFill>
                <a:latin typeface="Calibri"/>
                <a:ea typeface="Microsoft YaHei"/>
              </a:rPr>
              <a:t>LED  </a:t>
            </a:r>
            <a:r>
              <a:rPr lang="ru-RU" sz="1800" b="0" strike="noStrike" spc="-1" dirty="0">
                <a:solidFill>
                  <a:srgbClr val="000000"/>
                </a:solidFill>
                <a:latin typeface="Calibri"/>
                <a:ea typeface="Microsoft YaHei"/>
              </a:rPr>
              <a:t>фары, с более ярким световым пучком,  срок службы LED ламп выше обычных.</a:t>
            </a:r>
            <a:br>
              <a:rPr lang="ru-RU" sz="1800" b="0" strike="noStrike" spc="-1" dirty="0">
                <a:solidFill>
                  <a:srgbClr val="000000"/>
                </a:solidFill>
                <a:latin typeface="Calibri"/>
                <a:ea typeface="Microsoft YaHei"/>
              </a:rPr>
            </a:br>
            <a:r>
              <a:rPr lang="ru-RU" sz="2000" b="1" strike="noStrike" spc="-1" dirty="0">
                <a:solidFill>
                  <a:srgbClr val="000000"/>
                </a:solidFill>
                <a:latin typeface="Calibri"/>
                <a:ea typeface="Microsoft YaHei"/>
              </a:rPr>
              <a:t>С7</a:t>
            </a:r>
            <a:r>
              <a:rPr lang="en-US" sz="2000" b="1" strike="noStrike" spc="-1" dirty="0">
                <a:solidFill>
                  <a:srgbClr val="000000"/>
                </a:solidFill>
                <a:latin typeface="Calibri"/>
                <a:ea typeface="Microsoft YaHei"/>
              </a:rPr>
              <a:t>H MAX                                                                                          C7H</a:t>
            </a:r>
            <a:br>
              <a:rPr sz="1800" dirty="0"/>
            </a:br>
            <a:r>
              <a:rPr lang="ru-RU" sz="1800" b="0" strike="noStrike" spc="-1" dirty="0">
                <a:solidFill>
                  <a:srgbClr val="000000"/>
                </a:solidFill>
                <a:latin typeface="Calibri"/>
                <a:ea typeface="Microsoft YaHei"/>
              </a:rPr>
              <a:t> 			</a:t>
            </a:r>
            <a:endParaRPr lang="ru-RU" sz="1800" b="0" strike="noStrike" spc="-1" dirty="0">
              <a:solidFill>
                <a:srgbClr val="000000"/>
              </a:solidFill>
              <a:latin typeface="Arial"/>
            </a:endParaRPr>
          </a:p>
        </p:txBody>
      </p:sp>
      <p:pic>
        <p:nvPicPr>
          <p:cNvPr id="52" name="Объект 5"/>
          <p:cNvPicPr/>
          <p:nvPr/>
        </p:nvPicPr>
        <p:blipFill>
          <a:blip r:embed="rId2" cstate="print"/>
          <a:stretch/>
        </p:blipFill>
        <p:spPr>
          <a:xfrm>
            <a:off x="1238216" y="1643050"/>
            <a:ext cx="9814320" cy="4947120"/>
          </a:xfrm>
          <a:prstGeom prst="rect">
            <a:avLst/>
          </a:prstGeom>
          <a:ln w="0">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PlaceHolder 1"/>
          <p:cNvSpPr>
            <a:spLocks noGrp="1"/>
          </p:cNvSpPr>
          <p:nvPr>
            <p:ph type="title"/>
          </p:nvPr>
        </p:nvSpPr>
        <p:spPr>
          <a:xfrm>
            <a:off x="838080" y="360000"/>
            <a:ext cx="11220120" cy="3238200"/>
          </a:xfrm>
          <a:prstGeom prst="rect">
            <a:avLst/>
          </a:prstGeom>
          <a:noFill/>
          <a:ln w="0">
            <a:noFill/>
          </a:ln>
        </p:spPr>
        <p:txBody>
          <a:bodyPr lIns="90000" tIns="45000" rIns="90000" bIns="45000" anchor="ctr">
            <a:noAutofit/>
          </a:bodyPr>
          <a:lstStyle/>
          <a:p>
            <a:pPr indent="0" algn="ctr">
              <a:lnSpc>
                <a:spcPct val="90000"/>
              </a:lnSpc>
              <a:buNone/>
              <a:tabLst>
                <a:tab pos="0" algn="l"/>
              </a:tabLst>
            </a:pPr>
            <a:r>
              <a:rPr lang="ru-RU" sz="2000" b="1" u="sng" strike="noStrike" spc="-1" dirty="0">
                <a:solidFill>
                  <a:srgbClr val="0563C1"/>
                </a:solidFill>
                <a:uFillTx/>
                <a:latin typeface="Calibri"/>
                <a:ea typeface="DejaVu Sans"/>
                <a:hlinkClick r:id="rId2"/>
              </a:rPr>
              <a:t>Коробка переключения передач </a:t>
            </a:r>
            <a:r>
              <a:rPr lang="ru-RU" sz="2000" b="1" strike="noStrike" spc="-1" dirty="0">
                <a:solidFill>
                  <a:srgbClr val="000000"/>
                </a:solidFill>
                <a:latin typeface="Calibri"/>
                <a:ea typeface="DejaVu Sans"/>
              </a:rPr>
              <a:t>– </a:t>
            </a:r>
            <a:r>
              <a:rPr lang="en-US" sz="2000" b="1" strike="noStrike" spc="-1" dirty="0">
                <a:solidFill>
                  <a:srgbClr val="000000"/>
                </a:solidFill>
                <a:latin typeface="Calibri"/>
                <a:ea typeface="DejaVu Sans"/>
              </a:rPr>
              <a:t>ZF 12TX2621TD (C</a:t>
            </a:r>
            <a:r>
              <a:rPr lang="ru-RU" sz="2000" b="1" strike="noStrike" spc="-1" dirty="0">
                <a:solidFill>
                  <a:srgbClr val="000000"/>
                </a:solidFill>
                <a:latin typeface="Calibri"/>
                <a:ea typeface="DejaVu Sans"/>
              </a:rPr>
              <a:t>7</a:t>
            </a:r>
            <a:r>
              <a:rPr lang="en-US" sz="2000" b="1" strike="noStrike" spc="-1" dirty="0">
                <a:solidFill>
                  <a:srgbClr val="000000"/>
                </a:solidFill>
                <a:latin typeface="Calibri"/>
                <a:ea typeface="DejaVu Sans"/>
              </a:rPr>
              <a:t>H) / ZF 12TX2620TD (C7H)</a:t>
            </a:r>
            <a:br>
              <a:rPr sz="1800" dirty="0"/>
            </a:br>
            <a:r>
              <a:rPr lang="ru-RU" sz="1800" b="0" strike="noStrike" spc="-1" dirty="0">
                <a:solidFill>
                  <a:srgbClr val="000000"/>
                </a:solidFill>
                <a:latin typeface="Calibri"/>
                <a:ea typeface="DejaVu Sans"/>
              </a:rPr>
              <a:t>Оба автомобиля оснащены коробкой </a:t>
            </a:r>
            <a:r>
              <a:rPr lang="ru-RU" sz="1800" b="0" u="sng" strike="noStrike" spc="-1" dirty="0">
                <a:solidFill>
                  <a:srgbClr val="0563C1"/>
                </a:solidFill>
                <a:uFillTx/>
                <a:latin typeface="Calibri"/>
                <a:ea typeface="DejaVu Sans"/>
                <a:hlinkClick r:id="rId2"/>
              </a:rPr>
              <a:t>передач </a:t>
            </a:r>
            <a:r>
              <a:rPr lang="ru-RU" sz="1800" b="0" u="sng" strike="noStrike" spc="-1" dirty="0">
                <a:solidFill>
                  <a:srgbClr val="0563C1"/>
                </a:solidFill>
                <a:uFillTx/>
                <a:latin typeface="Calibri"/>
                <a:ea typeface="DejaVu Sans"/>
                <a:hlinkClick r:id="rId3"/>
              </a:rPr>
              <a:t>ZF</a:t>
            </a:r>
            <a:r>
              <a:rPr lang="ru-RU" sz="1800" b="0" strike="noStrike" spc="-1" dirty="0">
                <a:solidFill>
                  <a:srgbClr val="000000"/>
                </a:solidFill>
                <a:latin typeface="Calibri"/>
                <a:ea typeface="DejaVu Sans"/>
              </a:rPr>
              <a:t> AMT</a:t>
            </a:r>
            <a:br>
              <a:rPr sz="1800" dirty="0"/>
            </a:br>
            <a:r>
              <a:rPr lang="ru-RU" sz="1800" b="0" strike="noStrike" spc="-1" dirty="0">
                <a:solidFill>
                  <a:srgbClr val="000000"/>
                </a:solidFill>
                <a:latin typeface="Calibri"/>
                <a:ea typeface="DejaVu Sans"/>
              </a:rPr>
              <a:t>Разница заключается в том, что рычаг переключения передач и выбор режима движения на C7H находятся с правой стороны от водительского сиденья, а в </a:t>
            </a:r>
            <a:r>
              <a:rPr lang="en-US" sz="1800" b="0" strike="noStrike" spc="-1" dirty="0">
                <a:solidFill>
                  <a:srgbClr val="000000"/>
                </a:solidFill>
                <a:latin typeface="Calibri"/>
                <a:ea typeface="DejaVu Sans"/>
              </a:rPr>
              <a:t>C7H MAX </a:t>
            </a:r>
            <a:r>
              <a:rPr lang="en-US" sz="1800" b="0" strike="noStrike" spc="-1" dirty="0" err="1">
                <a:solidFill>
                  <a:srgbClr val="000000"/>
                </a:solidFill>
                <a:latin typeface="Calibri"/>
                <a:ea typeface="DejaVu Sans"/>
              </a:rPr>
              <a:t>выбор</a:t>
            </a:r>
            <a:r>
              <a:rPr lang="en-US" sz="1800" b="0" strike="noStrike" spc="-1" dirty="0">
                <a:solidFill>
                  <a:srgbClr val="000000"/>
                </a:solidFill>
                <a:latin typeface="Calibri"/>
                <a:ea typeface="DejaVu Sans"/>
              </a:rPr>
              <a:t> </a:t>
            </a:r>
            <a:r>
              <a:rPr lang="en-US" sz="1800" b="0" strike="noStrike" spc="-1" dirty="0" err="1">
                <a:solidFill>
                  <a:srgbClr val="000000"/>
                </a:solidFill>
                <a:latin typeface="Calibri"/>
                <a:ea typeface="DejaVu Sans"/>
              </a:rPr>
              <a:t>переключения</a:t>
            </a:r>
            <a:r>
              <a:rPr lang="en-US" sz="1800" b="0" strike="noStrike" spc="-1" dirty="0">
                <a:solidFill>
                  <a:srgbClr val="000000"/>
                </a:solidFill>
                <a:latin typeface="Calibri"/>
                <a:ea typeface="DejaVu Sans"/>
              </a:rPr>
              <a:t> </a:t>
            </a:r>
            <a:r>
              <a:rPr lang="en-US" sz="1800" b="0" strike="noStrike" spc="-1" dirty="0" err="1">
                <a:solidFill>
                  <a:srgbClr val="000000"/>
                </a:solidFill>
                <a:latin typeface="Calibri"/>
                <a:ea typeface="DejaVu Sans"/>
              </a:rPr>
              <a:t>передач</a:t>
            </a:r>
            <a:r>
              <a:rPr lang="en-US" sz="1800" b="0" strike="noStrike" spc="-1" dirty="0">
                <a:solidFill>
                  <a:srgbClr val="000000"/>
                </a:solidFill>
                <a:latin typeface="Calibri"/>
                <a:ea typeface="DejaVu Sans"/>
              </a:rPr>
              <a:t> </a:t>
            </a:r>
            <a:r>
              <a:rPr lang="en-US" sz="1800" b="0" strike="noStrike" spc="-1" dirty="0" err="1">
                <a:solidFill>
                  <a:srgbClr val="000000"/>
                </a:solidFill>
                <a:latin typeface="Calibri"/>
                <a:ea typeface="DejaVu Sans"/>
              </a:rPr>
              <a:t>возложен</a:t>
            </a:r>
            <a:r>
              <a:rPr lang="en-US" sz="1800" b="0" strike="noStrike" spc="-1" dirty="0">
                <a:solidFill>
                  <a:srgbClr val="000000"/>
                </a:solidFill>
                <a:latin typeface="Calibri"/>
                <a:ea typeface="DejaVu Sans"/>
              </a:rPr>
              <a:t> </a:t>
            </a:r>
            <a:r>
              <a:rPr lang="en-US" sz="1800" b="0" strike="noStrike" spc="-1" dirty="0" err="1">
                <a:solidFill>
                  <a:srgbClr val="000000"/>
                </a:solidFill>
                <a:latin typeface="Calibri"/>
                <a:ea typeface="DejaVu Sans"/>
              </a:rPr>
              <a:t>на</a:t>
            </a:r>
            <a:r>
              <a:rPr lang="en-US" sz="1800" b="0" strike="noStrike" spc="-1" dirty="0">
                <a:solidFill>
                  <a:srgbClr val="000000"/>
                </a:solidFill>
                <a:latin typeface="Calibri"/>
                <a:ea typeface="DejaVu Sans"/>
              </a:rPr>
              <a:t> </a:t>
            </a:r>
            <a:r>
              <a:rPr lang="ru-RU" sz="1800" b="0" strike="noStrike" spc="-1" dirty="0" err="1">
                <a:solidFill>
                  <a:srgbClr val="000000"/>
                </a:solidFill>
                <a:latin typeface="Calibri"/>
                <a:ea typeface="DejaVu Sans"/>
              </a:rPr>
              <a:t>подрулевой</a:t>
            </a:r>
            <a:r>
              <a:rPr lang="ru-RU" sz="1800" b="0" strike="noStrike" spc="-1" dirty="0">
                <a:solidFill>
                  <a:srgbClr val="000000"/>
                </a:solidFill>
                <a:latin typeface="Calibri"/>
                <a:ea typeface="DejaVu Sans"/>
              </a:rPr>
              <a:t> переключатель, а джойстик выбора режима движения расположен с правой стороны от рулевого колеса.</a:t>
            </a:r>
            <a:br>
              <a:rPr sz="1800" dirty="0"/>
            </a:br>
            <a:br>
              <a:rPr sz="1800" dirty="0"/>
            </a:br>
            <a:r>
              <a:rPr lang="ru-RU" sz="1800" b="1" strike="noStrike" spc="-1" dirty="0">
                <a:solidFill>
                  <a:srgbClr val="000000"/>
                </a:solidFill>
                <a:latin typeface="Calibri"/>
                <a:ea typeface="DejaVu Sans"/>
              </a:rPr>
              <a:t>                                                                                       С7Н МАХ	                                                       С7Н</a:t>
            </a:r>
            <a:r>
              <a:rPr lang="ru-RU" sz="1800" b="1" strike="noStrike" spc="-1" dirty="0">
                <a:solidFill>
                  <a:srgbClr val="000000"/>
                </a:solidFill>
                <a:latin typeface="Calibri Light"/>
                <a:ea typeface="DejaVu Sans"/>
              </a:rPr>
              <a:t> </a:t>
            </a:r>
            <a:br>
              <a:rPr sz="1800" dirty="0"/>
            </a:br>
            <a:br>
              <a:rPr sz="1800" dirty="0"/>
            </a:br>
            <a:br>
              <a:rPr sz="1800" dirty="0"/>
            </a:br>
            <a:br>
              <a:rPr sz="1800" dirty="0"/>
            </a:br>
            <a:br>
              <a:rPr sz="1800" dirty="0"/>
            </a:br>
            <a:endParaRPr lang="ru-RU" sz="1800" b="0" strike="noStrike" spc="-1" dirty="0">
              <a:solidFill>
                <a:srgbClr val="000000"/>
              </a:solidFill>
              <a:latin typeface="Arial"/>
            </a:endParaRPr>
          </a:p>
        </p:txBody>
      </p:sp>
      <p:pic>
        <p:nvPicPr>
          <p:cNvPr id="54" name="Рисунок 3"/>
          <p:cNvPicPr/>
          <p:nvPr/>
        </p:nvPicPr>
        <p:blipFill>
          <a:blip r:embed="rId4" cstate="print"/>
          <a:stretch/>
        </p:blipFill>
        <p:spPr>
          <a:xfrm>
            <a:off x="201960" y="3136680"/>
            <a:ext cx="4780440" cy="3186360"/>
          </a:xfrm>
          <a:prstGeom prst="rect">
            <a:avLst/>
          </a:prstGeom>
          <a:ln w="0">
            <a:noFill/>
          </a:ln>
        </p:spPr>
      </p:pic>
      <p:pic>
        <p:nvPicPr>
          <p:cNvPr id="55" name="Рисунок 54"/>
          <p:cNvPicPr/>
          <p:nvPr/>
        </p:nvPicPr>
        <p:blipFill>
          <a:blip r:embed="rId5" cstate="print"/>
          <a:stretch/>
        </p:blipFill>
        <p:spPr>
          <a:xfrm>
            <a:off x="5220000" y="2700000"/>
            <a:ext cx="6478560" cy="3268080"/>
          </a:xfrm>
          <a:prstGeom prst="rect">
            <a:avLst/>
          </a:prstGeom>
          <a:ln w="0">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PlaceHolder 1"/>
          <p:cNvSpPr>
            <a:spLocks noGrp="1"/>
          </p:cNvSpPr>
          <p:nvPr>
            <p:ph type="title"/>
          </p:nvPr>
        </p:nvSpPr>
        <p:spPr>
          <a:xfrm>
            <a:off x="838080" y="365040"/>
            <a:ext cx="10513440" cy="3368160"/>
          </a:xfrm>
          <a:prstGeom prst="rect">
            <a:avLst/>
          </a:prstGeom>
          <a:noFill/>
          <a:ln w="0">
            <a:noFill/>
          </a:ln>
        </p:spPr>
        <p:txBody>
          <a:bodyPr lIns="90000" tIns="45000" rIns="90000" bIns="45000" anchor="ctr">
            <a:noAutofit/>
          </a:bodyPr>
          <a:lstStyle/>
          <a:p>
            <a:pPr indent="0" algn="ctr">
              <a:lnSpc>
                <a:spcPct val="90000"/>
              </a:lnSpc>
              <a:buNone/>
              <a:tabLst>
                <a:tab pos="0" algn="l"/>
              </a:tabLst>
            </a:pPr>
            <a:r>
              <a:rPr lang="ru-RU" sz="2000" b="1" u="sng" strike="noStrike" spc="-1" dirty="0">
                <a:solidFill>
                  <a:srgbClr val="0563C1"/>
                </a:solidFill>
                <a:uFillTx/>
                <a:latin typeface="Calibri"/>
                <a:ea typeface="DejaVu Sans"/>
                <a:hlinkClick r:id="rId2"/>
              </a:rPr>
              <a:t>Коробка переключения передач </a:t>
            </a:r>
            <a:r>
              <a:rPr lang="ru-RU" sz="2000" b="1" strike="noStrike" spc="-1" dirty="0">
                <a:solidFill>
                  <a:srgbClr val="000000"/>
                </a:solidFill>
                <a:latin typeface="Calibri"/>
                <a:ea typeface="DejaVu Sans"/>
              </a:rPr>
              <a:t>– </a:t>
            </a:r>
            <a:r>
              <a:rPr lang="en-US" sz="2000" b="1" strike="noStrike" spc="-1" dirty="0">
                <a:solidFill>
                  <a:srgbClr val="000000"/>
                </a:solidFill>
                <a:latin typeface="Calibri"/>
                <a:ea typeface="DejaVu Sans"/>
              </a:rPr>
              <a:t>ZF 12TX2621TD (C</a:t>
            </a:r>
            <a:r>
              <a:rPr lang="ru-RU" sz="2000" b="1" strike="noStrike" spc="-1" dirty="0">
                <a:solidFill>
                  <a:srgbClr val="000000"/>
                </a:solidFill>
                <a:latin typeface="Calibri"/>
                <a:ea typeface="DejaVu Sans"/>
              </a:rPr>
              <a:t>7</a:t>
            </a:r>
            <a:r>
              <a:rPr lang="en-US" sz="2000" b="1" strike="noStrike" spc="-1" dirty="0">
                <a:solidFill>
                  <a:srgbClr val="000000"/>
                </a:solidFill>
                <a:latin typeface="Calibri"/>
                <a:ea typeface="DejaVu Sans"/>
              </a:rPr>
              <a:t>H) / ZF 12 TX2620TD (C7H)</a:t>
            </a:r>
            <a:br>
              <a:rPr sz="1800" dirty="0"/>
            </a:br>
            <a:br>
              <a:rPr sz="1800" dirty="0"/>
            </a:br>
            <a:r>
              <a:rPr lang="ru-RU" sz="1800" b="0" u="sng" strike="noStrike" spc="-1" dirty="0">
                <a:solidFill>
                  <a:srgbClr val="0563C1"/>
                </a:solidFill>
                <a:uFillTx/>
                <a:latin typeface="Calibri"/>
                <a:ea typeface="DejaVu Sans"/>
                <a:hlinkClick r:id="rId2"/>
              </a:rPr>
              <a:t>Коробка передач</a:t>
            </a:r>
            <a:r>
              <a:rPr lang="ru-RU" sz="1800" b="0" strike="noStrike" spc="-1" dirty="0">
                <a:solidFill>
                  <a:srgbClr val="000000"/>
                </a:solidFill>
                <a:latin typeface="Calibri"/>
                <a:ea typeface="DejaVu Sans"/>
              </a:rPr>
              <a:t> представляет собой 12-ступенчатую коробку передач ZF </a:t>
            </a:r>
            <a:r>
              <a:rPr lang="ru-RU" sz="1800" b="0" strike="noStrike" spc="-1" dirty="0" err="1">
                <a:solidFill>
                  <a:srgbClr val="000000"/>
                </a:solidFill>
                <a:latin typeface="Calibri"/>
                <a:ea typeface="DejaVu Sans"/>
              </a:rPr>
              <a:t>TraXon</a:t>
            </a:r>
            <a:r>
              <a:rPr lang="ru-RU" sz="1800" b="0" strike="noStrike" spc="-1" dirty="0">
                <a:solidFill>
                  <a:srgbClr val="000000"/>
                </a:solidFill>
                <a:latin typeface="Calibri"/>
                <a:ea typeface="DejaVu Sans"/>
              </a:rPr>
              <a:t> AMT, которая уже хорошо себя зарекомендовала.</a:t>
            </a:r>
            <a:r>
              <a:rPr lang="en-US" sz="1800" b="0" strike="noStrike" spc="-1" dirty="0">
                <a:solidFill>
                  <a:srgbClr val="000000"/>
                </a:solidFill>
                <a:latin typeface="Calibri"/>
                <a:ea typeface="DejaVu Sans"/>
              </a:rPr>
              <a:t> </a:t>
            </a:r>
            <a:r>
              <a:rPr lang="ru-RU" sz="1800" b="0" strike="noStrike" spc="-1" dirty="0">
                <a:solidFill>
                  <a:srgbClr val="000000"/>
                </a:solidFill>
                <a:latin typeface="Calibri"/>
                <a:ea typeface="DejaVu Sans"/>
              </a:rPr>
              <a:t>Эта коробка передач имеет  высокий КПД , высшая передача - прямая передача, а интегрированная конструкция является надежным и проверенным решением.  КП оснащена  </a:t>
            </a:r>
            <a:r>
              <a:rPr lang="ru-RU" sz="1800" b="0" u="sng" strike="noStrike" spc="-1" dirty="0">
                <a:solidFill>
                  <a:srgbClr val="0563C1"/>
                </a:solidFill>
                <a:uFillTx/>
                <a:latin typeface="Calibri"/>
                <a:ea typeface="DejaVu Sans"/>
                <a:hlinkClick r:id="rId3"/>
              </a:rPr>
              <a:t>гидравлическим тормозом-замедлителем ZF,</a:t>
            </a:r>
            <a:r>
              <a:rPr lang="ru-RU" sz="1800" b="0" strike="noStrike" spc="-1" dirty="0">
                <a:solidFill>
                  <a:srgbClr val="000000"/>
                </a:solidFill>
                <a:latin typeface="Calibri"/>
                <a:ea typeface="DejaVu Sans"/>
              </a:rPr>
              <a:t> (</a:t>
            </a:r>
            <a:r>
              <a:rPr lang="ru-RU" sz="1800" b="0" strike="noStrike" spc="-1" dirty="0" err="1">
                <a:solidFill>
                  <a:srgbClr val="000000"/>
                </a:solidFill>
                <a:latin typeface="Calibri"/>
                <a:ea typeface="DejaVu Sans"/>
              </a:rPr>
              <a:t>ретардером</a:t>
            </a:r>
            <a:r>
              <a:rPr lang="ru-RU" sz="1800" b="0" strike="noStrike" spc="-1" dirty="0">
                <a:solidFill>
                  <a:srgbClr val="000000"/>
                </a:solidFill>
                <a:latin typeface="Calibri"/>
                <a:ea typeface="DejaVu Sans"/>
              </a:rPr>
              <a:t>) что дополнительно повышает безопасность при движении автомобиля на спуске.</a:t>
            </a:r>
            <a:br>
              <a:rPr sz="1800" dirty="0"/>
            </a:br>
            <a:br>
              <a:rPr sz="1800" dirty="0"/>
            </a:br>
            <a:br>
              <a:rPr sz="1800" dirty="0"/>
            </a:br>
            <a:br>
              <a:rPr sz="1800" dirty="0"/>
            </a:br>
            <a:br>
              <a:rPr sz="1800" dirty="0"/>
            </a:br>
            <a:endParaRPr lang="ru-RU" sz="1800" b="0" strike="noStrike" spc="-1" dirty="0">
              <a:solidFill>
                <a:srgbClr val="000000"/>
              </a:solidFill>
              <a:latin typeface="Arial"/>
            </a:endParaRPr>
          </a:p>
        </p:txBody>
      </p:sp>
      <p:pic>
        <p:nvPicPr>
          <p:cNvPr id="57" name="Рисунок 4"/>
          <p:cNvPicPr/>
          <p:nvPr/>
        </p:nvPicPr>
        <p:blipFill>
          <a:blip r:embed="rId4" cstate="print"/>
          <a:stretch/>
        </p:blipFill>
        <p:spPr>
          <a:xfrm>
            <a:off x="6255720" y="2678400"/>
            <a:ext cx="4828680" cy="3368160"/>
          </a:xfrm>
          <a:prstGeom prst="rect">
            <a:avLst/>
          </a:prstGeom>
          <a:ln w="0">
            <a:noFill/>
          </a:ln>
        </p:spPr>
      </p:pic>
      <p:pic>
        <p:nvPicPr>
          <p:cNvPr id="58" name="Рисунок 7"/>
          <p:cNvPicPr/>
          <p:nvPr/>
        </p:nvPicPr>
        <p:blipFill>
          <a:blip r:embed="rId5" cstate="print"/>
          <a:stretch/>
        </p:blipFill>
        <p:spPr>
          <a:xfrm>
            <a:off x="838080" y="2900160"/>
            <a:ext cx="5148000" cy="3118680"/>
          </a:xfrm>
          <a:prstGeom prst="rect">
            <a:avLst/>
          </a:prstGeom>
          <a:ln w="0">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PlaceHolder 1"/>
          <p:cNvSpPr>
            <a:spLocks noGrp="1"/>
          </p:cNvSpPr>
          <p:nvPr>
            <p:ph type="title"/>
          </p:nvPr>
        </p:nvSpPr>
        <p:spPr>
          <a:xfrm>
            <a:off x="838080" y="365040"/>
            <a:ext cx="10513440" cy="1774080"/>
          </a:xfrm>
          <a:prstGeom prst="rect">
            <a:avLst/>
          </a:prstGeom>
          <a:noFill/>
          <a:ln w="0">
            <a:noFill/>
          </a:ln>
        </p:spPr>
        <p:txBody>
          <a:bodyPr lIns="90000" tIns="45000" rIns="90000" bIns="45000" anchor="ctr">
            <a:noAutofit/>
          </a:bodyPr>
          <a:lstStyle/>
          <a:p>
            <a:pPr indent="0" algn="ctr">
              <a:lnSpc>
                <a:spcPct val="90000"/>
              </a:lnSpc>
              <a:buNone/>
              <a:tabLst>
                <a:tab pos="0" algn="l"/>
              </a:tabLst>
            </a:pPr>
            <a:r>
              <a:rPr lang="ru-RU" sz="2000" b="1" strike="noStrike" spc="-1" dirty="0">
                <a:solidFill>
                  <a:srgbClr val="000000"/>
                </a:solidFill>
                <a:latin typeface="Calibri"/>
                <a:ea typeface="DejaVu Sans"/>
              </a:rPr>
              <a:t>Топливный бак и бак мочевины </a:t>
            </a:r>
            <a:br>
              <a:rPr sz="1800" dirty="0"/>
            </a:br>
            <a:br>
              <a:rPr sz="1800" dirty="0"/>
            </a:br>
            <a:r>
              <a:rPr lang="ru-RU" sz="1800" b="0" strike="noStrike" spc="-1" dirty="0">
                <a:solidFill>
                  <a:srgbClr val="000000"/>
                </a:solidFill>
                <a:latin typeface="Calibri"/>
                <a:ea typeface="DejaVu Sans"/>
              </a:rPr>
              <a:t>Есть изменения в компоновке деталей и узлов расположенных на раме. На </a:t>
            </a:r>
            <a:r>
              <a:rPr lang="en-US" sz="1800" b="0" strike="noStrike" spc="-1" dirty="0">
                <a:solidFill>
                  <a:srgbClr val="000000"/>
                </a:solidFill>
                <a:latin typeface="Calibri"/>
                <a:ea typeface="DejaVu Sans"/>
              </a:rPr>
              <a:t>C7H MAX</a:t>
            </a:r>
            <a:r>
              <a:rPr lang="ru-RU" sz="1800" b="0" strike="noStrike" spc="-1" dirty="0">
                <a:solidFill>
                  <a:srgbClr val="000000"/>
                </a:solidFill>
                <a:latin typeface="Calibri"/>
                <a:ea typeface="DejaVu Sans"/>
              </a:rPr>
              <a:t> применены новые алюминиевые кронштейны крепления топливных баков для снижения веса. </a:t>
            </a:r>
            <a:br>
              <a:rPr sz="1800" dirty="0"/>
            </a:br>
            <a:br>
              <a:rPr sz="1800" b="1" dirty="0"/>
            </a:br>
            <a:r>
              <a:rPr lang="ru-RU" sz="1800" b="1" strike="noStrike" spc="-1" dirty="0">
                <a:solidFill>
                  <a:srgbClr val="000000"/>
                </a:solidFill>
                <a:latin typeface="Calibri"/>
                <a:ea typeface="DejaVu Sans"/>
              </a:rPr>
              <a:t>		С7Н МАХ                                                                                         С7Н </a:t>
            </a:r>
            <a:endParaRPr lang="ru-RU" sz="1800" b="1" strike="noStrike" spc="-1" dirty="0">
              <a:solidFill>
                <a:srgbClr val="000000"/>
              </a:solidFill>
              <a:latin typeface="Arial"/>
            </a:endParaRPr>
          </a:p>
        </p:txBody>
      </p:sp>
      <p:pic>
        <p:nvPicPr>
          <p:cNvPr id="60" name="Рисунок 8"/>
          <p:cNvPicPr/>
          <p:nvPr/>
        </p:nvPicPr>
        <p:blipFill>
          <a:blip r:embed="rId2" cstate="print"/>
          <a:stretch/>
        </p:blipFill>
        <p:spPr>
          <a:xfrm>
            <a:off x="6238876" y="2571744"/>
            <a:ext cx="5412240" cy="3607200"/>
          </a:xfrm>
          <a:prstGeom prst="rect">
            <a:avLst/>
          </a:prstGeom>
          <a:ln w="0">
            <a:noFill/>
          </a:ln>
        </p:spPr>
      </p:pic>
      <p:pic>
        <p:nvPicPr>
          <p:cNvPr id="61" name="Объект 4"/>
          <p:cNvPicPr/>
          <p:nvPr/>
        </p:nvPicPr>
        <p:blipFill>
          <a:blip r:embed="rId3" cstate="print"/>
          <a:stretch/>
        </p:blipFill>
        <p:spPr>
          <a:xfrm>
            <a:off x="838080" y="2559600"/>
            <a:ext cx="5030640" cy="3774600"/>
          </a:xfrm>
          <a:prstGeom prst="rect">
            <a:avLst/>
          </a:prstGeom>
          <a:ln w="0">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 name="PlaceHolder 1"/>
          <p:cNvSpPr>
            <a:spLocks noGrp="1"/>
          </p:cNvSpPr>
          <p:nvPr>
            <p:ph type="title"/>
          </p:nvPr>
        </p:nvSpPr>
        <p:spPr>
          <a:xfrm>
            <a:off x="838080" y="365040"/>
            <a:ext cx="10513440" cy="1774080"/>
          </a:xfrm>
          <a:prstGeom prst="rect">
            <a:avLst/>
          </a:prstGeom>
          <a:noFill/>
          <a:ln w="0">
            <a:noFill/>
          </a:ln>
        </p:spPr>
        <p:txBody>
          <a:bodyPr lIns="90000" tIns="45000" rIns="90000" bIns="45000" anchor="ctr">
            <a:noAutofit/>
          </a:bodyPr>
          <a:lstStyle/>
          <a:p>
            <a:pPr indent="0" algn="ctr">
              <a:lnSpc>
                <a:spcPct val="90000"/>
              </a:lnSpc>
              <a:buNone/>
              <a:tabLst>
                <a:tab pos="0" algn="l"/>
              </a:tabLst>
            </a:pPr>
            <a:r>
              <a:rPr lang="en-US" sz="2000" b="1" strike="noStrike" spc="-1" dirty="0">
                <a:solidFill>
                  <a:srgbClr val="000000"/>
                </a:solidFill>
                <a:latin typeface="Calibri"/>
                <a:ea typeface="DejaVu Sans"/>
              </a:rPr>
              <a:t>CAN</a:t>
            </a:r>
            <a:r>
              <a:rPr lang="ru-RU" sz="2000" b="1" strike="noStrike" spc="-1" dirty="0">
                <a:solidFill>
                  <a:srgbClr val="000000"/>
                </a:solidFill>
                <a:latin typeface="Calibri"/>
                <a:ea typeface="DejaVu Sans"/>
              </a:rPr>
              <a:t> шина  </a:t>
            </a:r>
            <a:br>
              <a:rPr sz="1600" dirty="0"/>
            </a:br>
            <a:br>
              <a:rPr sz="1600" dirty="0"/>
            </a:br>
            <a:r>
              <a:rPr lang="ru-RU" sz="1800" b="0" strike="noStrike" spc="-1" dirty="0">
                <a:solidFill>
                  <a:srgbClr val="000000"/>
                </a:solidFill>
                <a:latin typeface="Calibri"/>
                <a:ea typeface="DejaVu Sans"/>
              </a:rPr>
              <a:t>По сравнению с C7H, в </a:t>
            </a:r>
            <a:r>
              <a:rPr lang="en-US" sz="1800" b="0" strike="noStrike" spc="-1" dirty="0">
                <a:solidFill>
                  <a:srgbClr val="000000"/>
                </a:solidFill>
                <a:latin typeface="Calibri"/>
                <a:ea typeface="DejaVu Sans"/>
              </a:rPr>
              <a:t>C7H MAX </a:t>
            </a:r>
            <a:r>
              <a:rPr lang="en-US" sz="1800" b="0" strike="noStrike" spc="-1" dirty="0" err="1">
                <a:solidFill>
                  <a:srgbClr val="000000"/>
                </a:solidFill>
                <a:latin typeface="Calibri"/>
                <a:ea typeface="DejaVu Sans"/>
              </a:rPr>
              <a:t>более</a:t>
            </a:r>
            <a:r>
              <a:rPr lang="en-US" sz="1800" b="0" strike="noStrike" spc="-1" dirty="0">
                <a:solidFill>
                  <a:srgbClr val="000000"/>
                </a:solidFill>
                <a:latin typeface="Calibri"/>
                <a:ea typeface="DejaVu Sans"/>
              </a:rPr>
              <a:t> </a:t>
            </a:r>
            <a:r>
              <a:rPr lang="en-US" sz="1800" b="0" strike="noStrike" spc="-1" dirty="0" err="1">
                <a:solidFill>
                  <a:srgbClr val="000000"/>
                </a:solidFill>
                <a:latin typeface="Calibri"/>
                <a:ea typeface="DejaVu Sans"/>
              </a:rPr>
              <a:t>широко</a:t>
            </a:r>
            <a:r>
              <a:rPr lang="en-US" sz="1800" b="0" strike="noStrike" spc="-1" dirty="0">
                <a:solidFill>
                  <a:srgbClr val="000000"/>
                </a:solidFill>
                <a:latin typeface="Calibri"/>
                <a:ea typeface="DejaVu Sans"/>
              </a:rPr>
              <a:t> </a:t>
            </a:r>
            <a:r>
              <a:rPr lang="ru-RU" sz="1800" b="0" strike="noStrike" spc="-1" dirty="0">
                <a:solidFill>
                  <a:srgbClr val="000000"/>
                </a:solidFill>
                <a:latin typeface="Calibri"/>
                <a:ea typeface="DejaVu Sans"/>
              </a:rPr>
              <a:t>используется высокоскоростная сеть передачи данных CAN, вся электроника управляется через CAN шину.  Данная архитектура </a:t>
            </a:r>
            <a:r>
              <a:rPr lang="ru-RU" sz="1800" b="0" strike="noStrike" spc="-1" dirty="0" err="1">
                <a:solidFill>
                  <a:srgbClr val="000000"/>
                </a:solidFill>
                <a:latin typeface="Calibri"/>
                <a:ea typeface="DejaVu Sans"/>
              </a:rPr>
              <a:t>электроэлементов</a:t>
            </a:r>
            <a:r>
              <a:rPr lang="ru-RU" sz="1800" b="0" strike="noStrike" spc="-1" dirty="0">
                <a:solidFill>
                  <a:srgbClr val="000000"/>
                </a:solidFill>
                <a:latin typeface="Calibri"/>
                <a:ea typeface="DejaVu Sans"/>
              </a:rPr>
              <a:t> шасси   снижает нагрузку на  сеть и обеспечивает более точное обслуживание и диагностику автомобиля на СТО.</a:t>
            </a:r>
            <a:endParaRPr lang="ru-RU" sz="1800" b="0" strike="noStrike" spc="-1" dirty="0">
              <a:solidFill>
                <a:srgbClr val="000000"/>
              </a:solidFill>
              <a:latin typeface="Arial"/>
            </a:endParaRPr>
          </a:p>
        </p:txBody>
      </p:sp>
      <p:pic>
        <p:nvPicPr>
          <p:cNvPr id="63" name="Объект 6"/>
          <p:cNvPicPr/>
          <p:nvPr/>
        </p:nvPicPr>
        <p:blipFill>
          <a:blip r:embed="rId2" cstate="print"/>
          <a:stretch/>
        </p:blipFill>
        <p:spPr>
          <a:xfrm>
            <a:off x="2908800" y="2212200"/>
            <a:ext cx="6221520" cy="4349160"/>
          </a:xfrm>
          <a:prstGeom prst="rect">
            <a:avLst/>
          </a:prstGeom>
          <a:ln w="0">
            <a:noFill/>
          </a:ln>
        </p:spPr>
      </p:pic>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6350" cap="flat" cmpd="sng" algn="ctr">
          <a:solidFill>
            <a:schemeClr val="phClr">
              <a:shade val="95000"/>
              <a:satMod val="105000"/>
            </a:schemeClr>
          </a:solidFill>
          <a:prstDash val="solid"/>
          <a:miter/>
        </a:ln>
        <a:ln w="12700" cap="flat" cmpd="sng" algn="ctr">
          <a:solidFill>
            <a:schemeClr val="phClr"/>
          </a:solidFill>
          <a:prstDash val="solid"/>
          <a:miter/>
        </a:ln>
        <a:ln w="19050" cap="flat" cmpd="sng" algn="ctr">
          <a:solidFill>
            <a:schemeClr val="phClr"/>
          </a:solidFill>
          <a:prstDash val="solid"/>
          <a:miter/>
        </a:ln>
      </a:lnStyleLst>
      <a:effectStyleLst>
        <a:effectStyle>
          <a:effectLst/>
        </a:effectStyle>
        <a:effectStyle>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940</TotalTime>
  <Words>1124</Words>
  <Application>Microsoft Office PowerPoint</Application>
  <PresentationFormat>Широкоэкранный</PresentationFormat>
  <Paragraphs>24</Paragraphs>
  <Slides>20</Slides>
  <Notes>0</Notes>
  <HiddenSlides>0</HiddenSlides>
  <MMClips>0</MMClips>
  <ScaleCrop>false</ScaleCrop>
  <HeadingPairs>
    <vt:vector size="6" baseType="variant">
      <vt:variant>
        <vt:lpstr>Использованные шрифты</vt:lpstr>
      </vt:variant>
      <vt:variant>
        <vt:i4>6</vt:i4>
      </vt:variant>
      <vt:variant>
        <vt:lpstr>Тема</vt:lpstr>
      </vt:variant>
      <vt:variant>
        <vt:i4>1</vt:i4>
      </vt:variant>
      <vt:variant>
        <vt:lpstr>Заголовки слайдов</vt:lpstr>
      </vt:variant>
      <vt:variant>
        <vt:i4>20</vt:i4>
      </vt:variant>
    </vt:vector>
  </HeadingPairs>
  <TitlesOfParts>
    <vt:vector size="27" baseType="lpstr">
      <vt:lpstr>Arial</vt:lpstr>
      <vt:lpstr>Calibri</vt:lpstr>
      <vt:lpstr>Calibri Light</vt:lpstr>
      <vt:lpstr>Symbol</vt:lpstr>
      <vt:lpstr>Times New Roman</vt:lpstr>
      <vt:lpstr>Wingdings</vt:lpstr>
      <vt:lpstr>Office Theme</vt:lpstr>
      <vt:lpstr>Отличие седельных тягачей C7H MAX и С7Н</vt:lpstr>
      <vt:lpstr>Презентация PowerPoint</vt:lpstr>
      <vt:lpstr>Экстерьер  В автомобили серии C7H MAX были внесены серьезные изменения во внешнем виде по сравнению с моделью C7H, и экстерьер стал более стильным и привлекательным.                    С7Н MAX            С7Н</vt:lpstr>
      <vt:lpstr>Экстерьер  Для удобства очистки лобового стекла в верхней части, помимо верхних ручек, у С7H MAX есть откидывающаяся подножка -«скамейка».</vt:lpstr>
      <vt:lpstr>Освещение Что касается группы головного освещения, то и C7H и C7H MAX используются разнесенные блоки фар. Но в C7H MAX  применена   затемнённая оптика, а посередине используется черная пластиковая вставка, которая придает блоку  фар более цельный вид и делает его более «дорогим». В С7Н МАХ используются LED  фары, с более ярким световым пучком,  срок службы LED ламп выше обычных. С7H MAX                                                                                          C7H     </vt:lpstr>
      <vt:lpstr>Коробка переключения передач – ZF 12TX2621TD (C7H) / ZF 12TX2620TD (C7H) Оба автомобиля оснащены коробкой передач ZF AMT Разница заключается в том, что рычаг переключения передач и выбор режима движения на C7H находятся с правой стороны от водительского сиденья, а в C7H MAX выбор переключения передач возложен на подрулевой переключатель, а джойстик выбора режима движения расположен с правой стороны от рулевого колеса.                                                                                         С7Н МАХ                                                        С7Н      </vt:lpstr>
      <vt:lpstr>Коробка переключения передач – ZF 12TX2621TD (C7H) / ZF 12 TX2620TD (C7H)  Коробка передач представляет собой 12-ступенчатую коробку передач ZF TraXon AMT, которая уже хорошо себя зарекомендовала. Эта коробка передач имеет  высокий КПД , высшая передача - прямая передача, а интегрированная конструкция является надежным и проверенным решением.  КП оснащена  гидравлическим тормозом-замедлителем ZF, (ретардером) что дополнительно повышает безопасность при движении автомобиля на спуске.     </vt:lpstr>
      <vt:lpstr>Топливный бак и бак мочевины   Есть изменения в компоновке деталей и узлов расположенных на раме. На C7H MAX применены новые алюминиевые кронштейны крепления топливных баков для снижения веса.     С7Н МАХ                                                                                         С7Н </vt:lpstr>
      <vt:lpstr>CAN шина    По сравнению с C7H, в C7H MAX более широко используется высокоскоростная сеть передачи данных CAN, вся электроника управляется через CAN шину.  Данная архитектура электроэлементов шасси   снижает нагрузку на  сеть и обеспечивает более точное обслуживание и диагностику автомобиля на СТО.</vt:lpstr>
      <vt:lpstr>Электропроводка   Для повышения надежности электронных систем, в конструкцию электропроводки C7H MAX  были внесены улучшения. При движении по неровностям, возможен износ жгутов проводов, закрепленных на раме и других жестких элементов шасси, чтобы снизить риск  их перетирания и поломки, в C7H MAX было улучшено крепление жгутов и их укладка на раме, также применяются более качественные противоизносные материалы, что обеспечивает больший срок службы проводки.</vt:lpstr>
      <vt:lpstr>Сиденье водителя   Конструкция и количество регулировок водительских сидений C7H и C7H MAX отличаются друг от друга. В С7H MAX есть регулировка пневмоподвески, поясничная поддержка, вентиляция и обогрев сиденья (зависит от заказанных опций).   С7Н МАХ                                                                                                    С7Н</vt:lpstr>
      <vt:lpstr>Интерьер    Приборные панели и многофункциональный руль - это существенное отличие C7H  от C7H MAX. На С7H MAX используется мультимедийная приборная панель и в сочетании с многофункциональным рулём повышает комфорт водителя.                                  C7H  MAX                                                                                               C7H </vt:lpstr>
      <vt:lpstr>Интерьер   Интерьер C7H-МАХ более технологичен и предоставляет больше возможностей.  Мультимедийная приборная панель приборов и большая центральная мультимедийная панель управления повышают уровень комфорта водителя. Функция громкой связи через протокол Bluetooth  - это ещё один плюс к безопасному вождению. С7Н МАХ                                                     С7Н </vt:lpstr>
      <vt:lpstr>Камеры наблюдения Кабина  C7H-МАХ может быть оснащена камерами наблюдения, до 4-х штук.  Кроме онлайн трасляции изображения на монитор медиасистемы, автомобиль оснащен функцией записи изображения с камер, что позволяет использовать их как регистратор. Система камер кругового обзора на 360 градусов позволяет водителю контролировать дорожную ситуацию, показывая «мёртвые» зоны. Вывод изображения на дисплей  более технологичен и предоставляет больше возможностей. </vt:lpstr>
      <vt:lpstr>Интерьер    Интерьер  C7H MAX создает больше комфорта, и выполнен из более качественных материалов  в равнении с C7H. В С7Н МАХ напротив пассажирского сиденья находится выдвижной столик.     С7Н МАХ                                                                        С7Н</vt:lpstr>
      <vt:lpstr>Интерьер    Интерьер C7H MAX  создает больше комфорта, чем C7H   С7Н МАХ                                                       С7Н</vt:lpstr>
      <vt:lpstr>  Системы безопасности  - одна из основных особенностей С7H MAX  Для обеспечения безопасности вождения SITRAK C7H MAX в стандартной комплектации оборудован системами стабилизации AEBS, антиблокировочной системой ABS, системой предупреждения о возможном  столкновении, технологией мониторинга усталости водителя и контролем от ухода с полосы движения.   После обновлений программное обеспечение также было улучшено.    С7Н  МАХ                                                </vt:lpstr>
      <vt:lpstr>Интерьер  Разработчики нового автомобиля C7H MAX не только приложили большие усилия к улучшению дизайна интерьера кабины, но и добавили множество интеллектуальных и удобных опций, а также оптимизировали дизайн во многих деталях, которые наиболее востребованы водителями.  Как пример,   холодильник в комплектации.            С7Н МАХ                                                                        С7Н </vt:lpstr>
      <vt:lpstr>Интерьер  Пульт управления стояночным отопителем расположен на боковой стенке над головой водителя. На пульте управления также расположена лампа для чтения.   С7Н МАХ                                                                      С7Н </vt:lpstr>
      <vt:lpstr>Интерьер   Верхняя часть двух кабин транспортных средств спроектирована с тремя отсеками для хранения разных объемов. В кабине C7H MAX более комфортные отсеки большего объема.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Магистральная техника Sinotruk</dc:title>
  <dc:creator>Осипов Денис</dc:creator>
  <cp:lastModifiedBy>Топунов Вячеслав Викторович</cp:lastModifiedBy>
  <cp:revision>102</cp:revision>
  <cp:lastPrinted>2023-01-30T12:26:59Z</cp:lastPrinted>
  <dcterms:created xsi:type="dcterms:W3CDTF">2022-06-15T12:58:49Z</dcterms:created>
  <dcterms:modified xsi:type="dcterms:W3CDTF">2023-03-14T06:34:30Z</dcterms:modified>
  <dc:language>ru-RU</dc:languag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PresentationFormat">
    <vt:lpwstr>Произвольный</vt:lpwstr>
  </property>
  <property fmtid="{D5CDD505-2E9C-101B-9397-08002B2CF9AE}" pid="3" name="Slides">
    <vt:i4>20</vt:i4>
  </property>
</Properties>
</file>